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3" r:id="rId3"/>
    <p:sldMasterId id="2147483691" r:id="rId4"/>
    <p:sldMasterId id="2147483701" r:id="rId5"/>
  </p:sldMasterIdLst>
  <p:notesMasterIdLst>
    <p:notesMasterId r:id="rId16"/>
  </p:notesMasterIdLst>
  <p:sldIdLst>
    <p:sldId id="373" r:id="rId6"/>
    <p:sldId id="324" r:id="rId7"/>
    <p:sldId id="305" r:id="rId8"/>
    <p:sldId id="298" r:id="rId9"/>
    <p:sldId id="368" r:id="rId10"/>
    <p:sldId id="369" r:id="rId11"/>
    <p:sldId id="301" r:id="rId12"/>
    <p:sldId id="300" r:id="rId13"/>
    <p:sldId id="370" r:id="rId14"/>
    <p:sldId id="3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2"/>
    <p:restoredTop sz="94874"/>
  </p:normalViewPr>
  <p:slideViewPr>
    <p:cSldViewPr snapToGrid="0" snapToObjects="1">
      <p:cViewPr varScale="1">
        <p:scale>
          <a:sx n="108" d="100"/>
          <a:sy n="108" d="100"/>
        </p:scale>
        <p:origin x="1002" y="102"/>
      </p:cViewPr>
      <p:guideLst>
        <p:guide orient="horz" pos="595"/>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4EE5F-AD6A-4F82-BEFE-908AA335C09B}" type="doc">
      <dgm:prSet loTypeId="urn:microsoft.com/office/officeart/2009/layout/CircleArrowProcess" loCatId="process" qsTypeId="urn:microsoft.com/office/officeart/2005/8/quickstyle/simple1" qsCatId="simple" csTypeId="urn:microsoft.com/office/officeart/2005/8/colors/accent2_1" csCatId="accent2" phldr="1"/>
      <dgm:spPr/>
      <dgm:t>
        <a:bodyPr/>
        <a:lstStyle/>
        <a:p>
          <a:endParaRPr lang="en-GB"/>
        </a:p>
      </dgm:t>
    </dgm:pt>
    <dgm:pt modelId="{E86123A8-1298-49EC-8B71-656E5BB24370}">
      <dgm:prSet phldrT="[Text]"/>
      <dgm:spPr/>
      <dgm:t>
        <a:bodyPr/>
        <a:lstStyle/>
        <a:p>
          <a:r>
            <a:rPr lang="en-GB" dirty="0"/>
            <a:t> </a:t>
          </a:r>
        </a:p>
      </dgm:t>
    </dgm:pt>
    <dgm:pt modelId="{D19393F2-7533-4829-8A5C-B2E16E61DBE9}" type="parTrans" cxnId="{F6A167AB-43D7-48C6-9BFD-FFC7A10F2395}">
      <dgm:prSet/>
      <dgm:spPr/>
      <dgm:t>
        <a:bodyPr/>
        <a:lstStyle/>
        <a:p>
          <a:endParaRPr lang="en-GB"/>
        </a:p>
      </dgm:t>
    </dgm:pt>
    <dgm:pt modelId="{7F2ACEE9-973F-4B82-8E95-7E176CCC3BE9}" type="sibTrans" cxnId="{F6A167AB-43D7-48C6-9BFD-FFC7A10F2395}">
      <dgm:prSet/>
      <dgm:spPr/>
      <dgm:t>
        <a:bodyPr/>
        <a:lstStyle/>
        <a:p>
          <a:endParaRPr lang="en-GB"/>
        </a:p>
      </dgm:t>
    </dgm:pt>
    <dgm:pt modelId="{47E31D18-B1D3-4A17-817F-67AE9C64B59E}">
      <dgm:prSet phldrT="[Text]"/>
      <dgm:spPr/>
      <dgm:t>
        <a:bodyPr/>
        <a:lstStyle/>
        <a:p>
          <a:endParaRPr lang="en-GB" dirty="0">
            <a:solidFill>
              <a:schemeClr val="bg1"/>
            </a:solidFill>
          </a:endParaRPr>
        </a:p>
      </dgm:t>
    </dgm:pt>
    <dgm:pt modelId="{3DB235C6-883E-4C87-B3F5-63C70309FC80}" type="sibTrans" cxnId="{58CDD35A-6E22-4E5C-AC42-D36BDB005582}">
      <dgm:prSet/>
      <dgm:spPr/>
      <dgm:t>
        <a:bodyPr/>
        <a:lstStyle/>
        <a:p>
          <a:endParaRPr lang="en-GB"/>
        </a:p>
      </dgm:t>
    </dgm:pt>
    <dgm:pt modelId="{F5E22537-8B79-4E52-98FE-C0C7DE168E9C}" type="parTrans" cxnId="{58CDD35A-6E22-4E5C-AC42-D36BDB005582}">
      <dgm:prSet/>
      <dgm:spPr/>
      <dgm:t>
        <a:bodyPr/>
        <a:lstStyle/>
        <a:p>
          <a:endParaRPr lang="en-GB"/>
        </a:p>
      </dgm:t>
    </dgm:pt>
    <dgm:pt modelId="{10BF42FD-AA6C-47D0-AF32-AF269D29732A}">
      <dgm:prSet phldrT="[Text]"/>
      <dgm:spPr/>
      <dgm:t>
        <a:bodyPr/>
        <a:lstStyle/>
        <a:p>
          <a:r>
            <a:rPr lang="en-GB" dirty="0"/>
            <a:t> </a:t>
          </a:r>
        </a:p>
      </dgm:t>
    </dgm:pt>
    <dgm:pt modelId="{AAD82C47-9136-43BE-A248-87075C4ADB6A}" type="sibTrans" cxnId="{B858067B-50C8-4C66-8911-8DA1BE89F1C5}">
      <dgm:prSet/>
      <dgm:spPr/>
      <dgm:t>
        <a:bodyPr/>
        <a:lstStyle/>
        <a:p>
          <a:endParaRPr lang="en-GB"/>
        </a:p>
      </dgm:t>
    </dgm:pt>
    <dgm:pt modelId="{D74CD1DE-13A0-455F-B283-35F93468FE77}" type="parTrans" cxnId="{B858067B-50C8-4C66-8911-8DA1BE89F1C5}">
      <dgm:prSet/>
      <dgm:spPr/>
      <dgm:t>
        <a:bodyPr/>
        <a:lstStyle/>
        <a:p>
          <a:endParaRPr lang="en-GB"/>
        </a:p>
      </dgm:t>
    </dgm:pt>
    <dgm:pt modelId="{C9BA3098-8AEF-4EB4-9318-84022D94DA94}" type="pres">
      <dgm:prSet presAssocID="{81B4EE5F-AD6A-4F82-BEFE-908AA335C09B}" presName="Name0" presStyleCnt="0">
        <dgm:presLayoutVars>
          <dgm:chMax val="7"/>
          <dgm:chPref val="7"/>
          <dgm:dir/>
          <dgm:animLvl val="lvl"/>
        </dgm:presLayoutVars>
      </dgm:prSet>
      <dgm:spPr/>
    </dgm:pt>
    <dgm:pt modelId="{DF26D6D0-4454-4382-A414-A445D3722D28}" type="pres">
      <dgm:prSet presAssocID="{47E31D18-B1D3-4A17-817F-67AE9C64B59E}" presName="Accent1" presStyleCnt="0"/>
      <dgm:spPr/>
    </dgm:pt>
    <dgm:pt modelId="{A148C863-FB26-4FF8-BF0E-D9563B59102D}" type="pres">
      <dgm:prSet presAssocID="{47E31D18-B1D3-4A17-817F-67AE9C64B59E}" presName="Accent" presStyleLbl="node1" presStyleIdx="0" presStyleCnt="3"/>
      <dgm:spPr/>
    </dgm:pt>
    <dgm:pt modelId="{E33F8F8A-6DC4-4A17-BFDD-F99CD46D1B96}" type="pres">
      <dgm:prSet presAssocID="{47E31D18-B1D3-4A17-817F-67AE9C64B59E}" presName="Parent1" presStyleLbl="revTx" presStyleIdx="0" presStyleCnt="3" custScaleX="139850" custLinFactX="42817" custLinFactNeighborX="100000" custLinFactNeighborY="-31207">
        <dgm:presLayoutVars>
          <dgm:chMax val="1"/>
          <dgm:chPref val="1"/>
          <dgm:bulletEnabled val="1"/>
        </dgm:presLayoutVars>
      </dgm:prSet>
      <dgm:spPr/>
    </dgm:pt>
    <dgm:pt modelId="{07E4DF4B-FA57-4E0E-A081-0A41AB4BA8E1}" type="pres">
      <dgm:prSet presAssocID="{10BF42FD-AA6C-47D0-AF32-AF269D29732A}" presName="Accent2" presStyleCnt="0"/>
      <dgm:spPr/>
    </dgm:pt>
    <dgm:pt modelId="{7EC1C2C4-1ADB-424E-8DCE-1A9813FCEDC5}" type="pres">
      <dgm:prSet presAssocID="{10BF42FD-AA6C-47D0-AF32-AF269D29732A}" presName="Accent" presStyleLbl="node1" presStyleIdx="1" presStyleCnt="3"/>
      <dgm:spPr/>
    </dgm:pt>
    <dgm:pt modelId="{9F3BC41D-138F-4D68-924C-77D0BED3884F}" type="pres">
      <dgm:prSet presAssocID="{10BF42FD-AA6C-47D0-AF32-AF269D29732A}" presName="Parent2" presStyleLbl="revTx" presStyleIdx="1" presStyleCnt="3">
        <dgm:presLayoutVars>
          <dgm:chMax val="1"/>
          <dgm:chPref val="1"/>
          <dgm:bulletEnabled val="1"/>
        </dgm:presLayoutVars>
      </dgm:prSet>
      <dgm:spPr/>
    </dgm:pt>
    <dgm:pt modelId="{B25030B8-8E20-4100-81A7-2138CD294042}" type="pres">
      <dgm:prSet presAssocID="{E86123A8-1298-49EC-8B71-656E5BB24370}" presName="Accent3" presStyleCnt="0"/>
      <dgm:spPr/>
    </dgm:pt>
    <dgm:pt modelId="{63D17B07-C967-4BCC-B8B0-49DC88D7FB18}" type="pres">
      <dgm:prSet presAssocID="{E86123A8-1298-49EC-8B71-656E5BB24370}" presName="Accent" presStyleLbl="node1" presStyleIdx="2" presStyleCnt="3"/>
      <dgm:spPr/>
    </dgm:pt>
    <dgm:pt modelId="{9C437085-4812-49DE-A534-32D81AF07B84}" type="pres">
      <dgm:prSet presAssocID="{E86123A8-1298-49EC-8B71-656E5BB24370}" presName="Parent3" presStyleLbl="revTx" presStyleIdx="2" presStyleCnt="3">
        <dgm:presLayoutVars>
          <dgm:chMax val="1"/>
          <dgm:chPref val="1"/>
          <dgm:bulletEnabled val="1"/>
        </dgm:presLayoutVars>
      </dgm:prSet>
      <dgm:spPr/>
    </dgm:pt>
  </dgm:ptLst>
  <dgm:cxnLst>
    <dgm:cxn modelId="{4707AA0C-51A7-4FD1-B188-54B310986A6A}" type="presOf" srcId="{81B4EE5F-AD6A-4F82-BEFE-908AA335C09B}" destId="{C9BA3098-8AEF-4EB4-9318-84022D94DA94}" srcOrd="0" destOrd="0" presId="urn:microsoft.com/office/officeart/2009/layout/CircleArrowProcess"/>
    <dgm:cxn modelId="{F900D64A-2646-4443-ABB1-DBD26F17770A}" type="presOf" srcId="{E86123A8-1298-49EC-8B71-656E5BB24370}" destId="{9C437085-4812-49DE-A534-32D81AF07B84}" srcOrd="0" destOrd="0" presId="urn:microsoft.com/office/officeart/2009/layout/CircleArrowProcess"/>
    <dgm:cxn modelId="{58CDD35A-6E22-4E5C-AC42-D36BDB005582}" srcId="{81B4EE5F-AD6A-4F82-BEFE-908AA335C09B}" destId="{47E31D18-B1D3-4A17-817F-67AE9C64B59E}" srcOrd="0" destOrd="0" parTransId="{F5E22537-8B79-4E52-98FE-C0C7DE168E9C}" sibTransId="{3DB235C6-883E-4C87-B3F5-63C70309FC80}"/>
    <dgm:cxn modelId="{B858067B-50C8-4C66-8911-8DA1BE89F1C5}" srcId="{81B4EE5F-AD6A-4F82-BEFE-908AA335C09B}" destId="{10BF42FD-AA6C-47D0-AF32-AF269D29732A}" srcOrd="1" destOrd="0" parTransId="{D74CD1DE-13A0-455F-B283-35F93468FE77}" sibTransId="{AAD82C47-9136-43BE-A248-87075C4ADB6A}"/>
    <dgm:cxn modelId="{9998598A-0A31-4969-A517-F4BCE30DB080}" type="presOf" srcId="{47E31D18-B1D3-4A17-817F-67AE9C64B59E}" destId="{E33F8F8A-6DC4-4A17-BFDD-F99CD46D1B96}" srcOrd="0" destOrd="0" presId="urn:microsoft.com/office/officeart/2009/layout/CircleArrowProcess"/>
    <dgm:cxn modelId="{F6A167AB-43D7-48C6-9BFD-FFC7A10F2395}" srcId="{81B4EE5F-AD6A-4F82-BEFE-908AA335C09B}" destId="{E86123A8-1298-49EC-8B71-656E5BB24370}" srcOrd="2" destOrd="0" parTransId="{D19393F2-7533-4829-8A5C-B2E16E61DBE9}" sibTransId="{7F2ACEE9-973F-4B82-8E95-7E176CCC3BE9}"/>
    <dgm:cxn modelId="{86EA5CC0-1896-4C70-B75F-24DB43649035}" type="presOf" srcId="{10BF42FD-AA6C-47D0-AF32-AF269D29732A}" destId="{9F3BC41D-138F-4D68-924C-77D0BED3884F}" srcOrd="0" destOrd="0" presId="urn:microsoft.com/office/officeart/2009/layout/CircleArrowProcess"/>
    <dgm:cxn modelId="{B990DA3E-8A8B-4A85-BEE3-DBFAFC50E71B}" type="presParOf" srcId="{C9BA3098-8AEF-4EB4-9318-84022D94DA94}" destId="{DF26D6D0-4454-4382-A414-A445D3722D28}" srcOrd="0" destOrd="0" presId="urn:microsoft.com/office/officeart/2009/layout/CircleArrowProcess"/>
    <dgm:cxn modelId="{0F185DA9-9FAD-457F-9DAA-FAA43F7306D2}" type="presParOf" srcId="{DF26D6D0-4454-4382-A414-A445D3722D28}" destId="{A148C863-FB26-4FF8-BF0E-D9563B59102D}" srcOrd="0" destOrd="0" presId="urn:microsoft.com/office/officeart/2009/layout/CircleArrowProcess"/>
    <dgm:cxn modelId="{1146F2BF-0486-4E5A-B585-561D06F3C716}" type="presParOf" srcId="{C9BA3098-8AEF-4EB4-9318-84022D94DA94}" destId="{E33F8F8A-6DC4-4A17-BFDD-F99CD46D1B96}" srcOrd="1" destOrd="0" presId="urn:microsoft.com/office/officeart/2009/layout/CircleArrowProcess"/>
    <dgm:cxn modelId="{E6166F25-09F2-4518-8768-F95EEF6B060C}" type="presParOf" srcId="{C9BA3098-8AEF-4EB4-9318-84022D94DA94}" destId="{07E4DF4B-FA57-4E0E-A081-0A41AB4BA8E1}" srcOrd="2" destOrd="0" presId="urn:microsoft.com/office/officeart/2009/layout/CircleArrowProcess"/>
    <dgm:cxn modelId="{BA37B699-9F22-401D-936A-EF106D9A6B1A}" type="presParOf" srcId="{07E4DF4B-FA57-4E0E-A081-0A41AB4BA8E1}" destId="{7EC1C2C4-1ADB-424E-8DCE-1A9813FCEDC5}" srcOrd="0" destOrd="0" presId="urn:microsoft.com/office/officeart/2009/layout/CircleArrowProcess"/>
    <dgm:cxn modelId="{B83CAF82-B179-4E12-866F-1EF9103CD1A6}" type="presParOf" srcId="{C9BA3098-8AEF-4EB4-9318-84022D94DA94}" destId="{9F3BC41D-138F-4D68-924C-77D0BED3884F}" srcOrd="3" destOrd="0" presId="urn:microsoft.com/office/officeart/2009/layout/CircleArrowProcess"/>
    <dgm:cxn modelId="{C271A58A-9891-4F94-AE1E-81A891A3D5C9}" type="presParOf" srcId="{C9BA3098-8AEF-4EB4-9318-84022D94DA94}" destId="{B25030B8-8E20-4100-81A7-2138CD294042}" srcOrd="4" destOrd="0" presId="urn:microsoft.com/office/officeart/2009/layout/CircleArrowProcess"/>
    <dgm:cxn modelId="{67053838-DD43-4BF9-A482-3BF27D530DD0}" type="presParOf" srcId="{B25030B8-8E20-4100-81A7-2138CD294042}" destId="{63D17B07-C967-4BCC-B8B0-49DC88D7FB18}" srcOrd="0" destOrd="0" presId="urn:microsoft.com/office/officeart/2009/layout/CircleArrowProcess"/>
    <dgm:cxn modelId="{2109A151-B0AA-4E18-8BFE-88F24ABEDF21}" type="presParOf" srcId="{C9BA3098-8AEF-4EB4-9318-84022D94DA94}" destId="{9C437085-4812-49DE-A534-32D81AF07B8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4ECC7-283A-4499-A6CA-4C558F7C109D}"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06C6986-DE95-490E-A318-501811549B80}">
      <dgm:prSet phldrT="[Text]" custT="1"/>
      <dgm:spPr>
        <a:solidFill>
          <a:schemeClr val="accent2">
            <a:alpha val="50000"/>
          </a:schemeClr>
        </a:solidFill>
      </dgm:spPr>
      <dgm:t>
        <a:bodyPr/>
        <a:lstStyle/>
        <a:p>
          <a:endParaRPr lang="en-GB" sz="6000" b="1" dirty="0">
            <a:latin typeface="Calibri" panose="020F0502020204030204" pitchFamily="34" charset="0"/>
            <a:cs typeface="Calibri" panose="020F0502020204030204" pitchFamily="34" charset="0"/>
          </a:endParaRPr>
        </a:p>
      </dgm:t>
    </dgm:pt>
    <dgm:pt modelId="{2184C002-C913-45C8-939C-7D4E6FBDE7A7}" type="parTrans" cxnId="{B97E0BBF-67B6-40D8-9415-26C091686200}">
      <dgm:prSet/>
      <dgm:spPr/>
      <dgm:t>
        <a:bodyPr/>
        <a:lstStyle/>
        <a:p>
          <a:endParaRPr lang="en-GB" b="1"/>
        </a:p>
      </dgm:t>
    </dgm:pt>
    <dgm:pt modelId="{FE6C93E2-B6F2-40DB-B3EE-25FBBEC3950E}" type="sibTrans" cxnId="{B97E0BBF-67B6-40D8-9415-26C091686200}">
      <dgm:prSet/>
      <dgm:spPr/>
      <dgm:t>
        <a:bodyPr/>
        <a:lstStyle/>
        <a:p>
          <a:endParaRPr lang="en-GB" b="1"/>
        </a:p>
      </dgm:t>
    </dgm:pt>
    <dgm:pt modelId="{84FB6872-2AFF-42C6-BDF5-55215B7EC375}">
      <dgm:prSet phldrT="[Text]" custT="1"/>
      <dgm:spPr/>
      <dgm:t>
        <a:bodyPr/>
        <a:lstStyle/>
        <a:p>
          <a:endParaRPr lang="en-GB" sz="6000" b="1" dirty="0">
            <a:latin typeface="Calibri" panose="020F0502020204030204" pitchFamily="34" charset="0"/>
            <a:cs typeface="Calibri" panose="020F0502020204030204" pitchFamily="34" charset="0"/>
          </a:endParaRPr>
        </a:p>
      </dgm:t>
    </dgm:pt>
    <dgm:pt modelId="{441F63EF-4A30-494D-9ED8-0B877988444D}" type="parTrans" cxnId="{E6CBF1C6-4E6D-4C4E-B105-5858842405E2}">
      <dgm:prSet/>
      <dgm:spPr/>
      <dgm:t>
        <a:bodyPr/>
        <a:lstStyle/>
        <a:p>
          <a:endParaRPr lang="en-GB" b="1"/>
        </a:p>
      </dgm:t>
    </dgm:pt>
    <dgm:pt modelId="{12E53EBD-B312-4AEC-BAE1-ED555B08CD0C}" type="sibTrans" cxnId="{E6CBF1C6-4E6D-4C4E-B105-5858842405E2}">
      <dgm:prSet/>
      <dgm:spPr/>
      <dgm:t>
        <a:bodyPr/>
        <a:lstStyle/>
        <a:p>
          <a:endParaRPr lang="en-GB" b="1"/>
        </a:p>
      </dgm:t>
    </dgm:pt>
    <dgm:pt modelId="{6CCC03A9-D7E8-478E-8E05-342AEC1ED3F8}" type="pres">
      <dgm:prSet presAssocID="{7C04ECC7-283A-4499-A6CA-4C558F7C109D}" presName="Name0" presStyleCnt="0">
        <dgm:presLayoutVars>
          <dgm:chMax val="7"/>
          <dgm:dir/>
          <dgm:resizeHandles val="exact"/>
        </dgm:presLayoutVars>
      </dgm:prSet>
      <dgm:spPr/>
    </dgm:pt>
    <dgm:pt modelId="{3229E54D-F4FD-49F1-9429-1D9B27899EAF}" type="pres">
      <dgm:prSet presAssocID="{7C04ECC7-283A-4499-A6CA-4C558F7C109D}" presName="ellipse1" presStyleLbl="vennNode1" presStyleIdx="0" presStyleCnt="2" custScaleX="147839" custScaleY="149475" custLinFactNeighborX="-24440" custLinFactNeighborY="43160">
        <dgm:presLayoutVars>
          <dgm:bulletEnabled val="1"/>
        </dgm:presLayoutVars>
      </dgm:prSet>
      <dgm:spPr/>
    </dgm:pt>
    <dgm:pt modelId="{ADF44201-2DFE-45EA-8C10-C0576FE031BD}" type="pres">
      <dgm:prSet presAssocID="{7C04ECC7-283A-4499-A6CA-4C558F7C109D}" presName="ellipse2" presStyleLbl="vennNode1" presStyleIdx="1" presStyleCnt="2" custScaleX="143371" custScaleY="145541" custLinFactNeighborX="22216" custLinFactNeighborY="-20771">
        <dgm:presLayoutVars>
          <dgm:bulletEnabled val="1"/>
        </dgm:presLayoutVars>
      </dgm:prSet>
      <dgm:spPr/>
    </dgm:pt>
  </dgm:ptLst>
  <dgm:cxnLst>
    <dgm:cxn modelId="{C5931910-9BB6-4BC8-9095-A52074944AAF}" type="presOf" srcId="{206C6986-DE95-490E-A318-501811549B80}" destId="{3229E54D-F4FD-49F1-9429-1D9B27899EAF}" srcOrd="0" destOrd="0" presId="urn:microsoft.com/office/officeart/2005/8/layout/rings+Icon"/>
    <dgm:cxn modelId="{96217411-3E82-4C4A-A284-EC9157436EDA}" type="presOf" srcId="{84FB6872-2AFF-42C6-BDF5-55215B7EC375}" destId="{ADF44201-2DFE-45EA-8C10-C0576FE031BD}" srcOrd="0" destOrd="0" presId="urn:microsoft.com/office/officeart/2005/8/layout/rings+Icon"/>
    <dgm:cxn modelId="{E9DFFF1E-4348-4729-BBF0-72CC0AF6CD77}" type="presOf" srcId="{7C04ECC7-283A-4499-A6CA-4C558F7C109D}" destId="{6CCC03A9-D7E8-478E-8E05-342AEC1ED3F8}" srcOrd="0" destOrd="0" presId="urn:microsoft.com/office/officeart/2005/8/layout/rings+Icon"/>
    <dgm:cxn modelId="{B97E0BBF-67B6-40D8-9415-26C091686200}" srcId="{7C04ECC7-283A-4499-A6CA-4C558F7C109D}" destId="{206C6986-DE95-490E-A318-501811549B80}" srcOrd="0" destOrd="0" parTransId="{2184C002-C913-45C8-939C-7D4E6FBDE7A7}" sibTransId="{FE6C93E2-B6F2-40DB-B3EE-25FBBEC3950E}"/>
    <dgm:cxn modelId="{E6CBF1C6-4E6D-4C4E-B105-5858842405E2}" srcId="{7C04ECC7-283A-4499-A6CA-4C558F7C109D}" destId="{84FB6872-2AFF-42C6-BDF5-55215B7EC375}" srcOrd="1" destOrd="0" parTransId="{441F63EF-4A30-494D-9ED8-0B877988444D}" sibTransId="{12E53EBD-B312-4AEC-BAE1-ED555B08CD0C}"/>
    <dgm:cxn modelId="{6B62C9CD-7F44-431D-A345-088C0C890121}" type="presParOf" srcId="{6CCC03A9-D7E8-478E-8E05-342AEC1ED3F8}" destId="{3229E54D-F4FD-49F1-9429-1D9B27899EAF}" srcOrd="0" destOrd="0" presId="urn:microsoft.com/office/officeart/2005/8/layout/rings+Icon"/>
    <dgm:cxn modelId="{C138A71E-8026-4ED4-9CD8-C61B5A13C5A3}" type="presParOf" srcId="{6CCC03A9-D7E8-478E-8E05-342AEC1ED3F8}" destId="{ADF44201-2DFE-45EA-8C10-C0576FE031BD}"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8C863-FB26-4FF8-BF0E-D9563B59102D}">
      <dsp:nvSpPr>
        <dsp:cNvPr id="0" name=""/>
        <dsp:cNvSpPr/>
      </dsp:nvSpPr>
      <dsp:spPr>
        <a:xfrm>
          <a:off x="1181699" y="755955"/>
          <a:ext cx="2045027" cy="204533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F8F8A-6DC4-4A17-BFDD-F99CD46D1B96}">
      <dsp:nvSpPr>
        <dsp:cNvPr id="0" name=""/>
        <dsp:cNvSpPr/>
      </dsp:nvSpPr>
      <dsp:spPr>
        <a:xfrm>
          <a:off x="2251196" y="1317111"/>
          <a:ext cx="1589230" cy="56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GB" sz="3700" kern="1200" dirty="0">
            <a:solidFill>
              <a:schemeClr val="bg1"/>
            </a:solidFill>
          </a:endParaRPr>
        </a:p>
      </dsp:txBody>
      <dsp:txXfrm>
        <a:off x="2251196" y="1317111"/>
        <a:ext cx="1589230" cy="568055"/>
      </dsp:txXfrm>
    </dsp:sp>
    <dsp:sp modelId="{7EC1C2C4-1ADB-424E-8DCE-1A9813FCEDC5}">
      <dsp:nvSpPr>
        <dsp:cNvPr id="0" name=""/>
        <dsp:cNvSpPr/>
      </dsp:nvSpPr>
      <dsp:spPr>
        <a:xfrm>
          <a:off x="613700" y="1931153"/>
          <a:ext cx="2045027" cy="204533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BC41D-138F-4D68-924C-77D0BED3884F}">
      <dsp:nvSpPr>
        <dsp:cNvPr id="0" name=""/>
        <dsp:cNvSpPr/>
      </dsp:nvSpPr>
      <dsp:spPr>
        <a:xfrm>
          <a:off x="1068022" y="2676380"/>
          <a:ext cx="1136382" cy="56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GB" sz="3700" kern="1200" dirty="0"/>
            <a:t> </a:t>
          </a:r>
        </a:p>
      </dsp:txBody>
      <dsp:txXfrm>
        <a:off x="1068022" y="2676380"/>
        <a:ext cx="1136382" cy="568055"/>
      </dsp:txXfrm>
    </dsp:sp>
    <dsp:sp modelId="{63D17B07-C967-4BCC-B8B0-49DC88D7FB18}">
      <dsp:nvSpPr>
        <dsp:cNvPr id="0" name=""/>
        <dsp:cNvSpPr/>
      </dsp:nvSpPr>
      <dsp:spPr>
        <a:xfrm>
          <a:off x="1327251" y="3246985"/>
          <a:ext cx="1756995" cy="1757699"/>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37085-4812-49DE-A534-32D81AF07B84}">
      <dsp:nvSpPr>
        <dsp:cNvPr id="0" name=""/>
        <dsp:cNvSpPr/>
      </dsp:nvSpPr>
      <dsp:spPr>
        <a:xfrm>
          <a:off x="1636405" y="3860077"/>
          <a:ext cx="1136382" cy="568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GB" sz="3700" kern="1200" dirty="0"/>
            <a:t> </a:t>
          </a:r>
        </a:p>
      </dsp:txBody>
      <dsp:txXfrm>
        <a:off x="1636405" y="3860077"/>
        <a:ext cx="1136382" cy="568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9E54D-F4FD-49F1-9429-1D9B27899EAF}">
      <dsp:nvSpPr>
        <dsp:cNvPr id="0" name=""/>
        <dsp:cNvSpPr/>
      </dsp:nvSpPr>
      <dsp:spPr>
        <a:xfrm>
          <a:off x="460862" y="624837"/>
          <a:ext cx="5364211" cy="5423954"/>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b="1" kern="1200" dirty="0">
            <a:latin typeface="Calibri" panose="020F0502020204030204" pitchFamily="34" charset="0"/>
            <a:cs typeface="Calibri" panose="020F0502020204030204" pitchFamily="34" charset="0"/>
          </a:endParaRPr>
        </a:p>
      </dsp:txBody>
      <dsp:txXfrm>
        <a:off x="1246433" y="1419157"/>
        <a:ext cx="3793069" cy="3835314"/>
      </dsp:txXfrm>
    </dsp:sp>
    <dsp:sp modelId="{ADF44201-2DFE-45EA-8C10-C0576FE031BD}">
      <dsp:nvSpPr>
        <dsp:cNvPr id="0" name=""/>
        <dsp:cNvSpPr/>
      </dsp:nvSpPr>
      <dsp:spPr>
        <a:xfrm>
          <a:off x="4102311" y="875832"/>
          <a:ext cx="5202094" cy="52812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n-GB" sz="6000" b="1" kern="1200" dirty="0">
            <a:latin typeface="Calibri" panose="020F0502020204030204" pitchFamily="34" charset="0"/>
            <a:cs typeface="Calibri" panose="020F0502020204030204" pitchFamily="34" charset="0"/>
          </a:endParaRPr>
        </a:p>
      </dsp:txBody>
      <dsp:txXfrm>
        <a:off x="4864140" y="1649246"/>
        <a:ext cx="3678436" cy="37343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2CA0E-098E-9B42-974C-E8404D40819E}" type="datetimeFigureOut">
              <a:rPr lang="en-GB" smtClean="0"/>
              <a:t>21/11/2019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9C30C-2ABE-E546-A0D8-1FA2B085B450}" type="slidenum">
              <a:rPr lang="en-GB" smtClean="0"/>
              <a:t>‹#›</a:t>
            </a:fld>
            <a:endParaRPr lang="en-GB"/>
          </a:p>
        </p:txBody>
      </p:sp>
    </p:spTree>
    <p:extLst>
      <p:ext uri="{BB962C8B-B14F-4D97-AF65-F5344CB8AC3E}">
        <p14:creationId xmlns:p14="http://schemas.microsoft.com/office/powerpoint/2010/main" val="371098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Plain title slide – option one. You only need one title slide per presentation!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ACE1E-D392-C74E-B38C-7ACF8909552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08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495" indent="-301495">
              <a:buFont typeface="Arial" panose="020B0604020202020204" pitchFamily="34" charset="0"/>
              <a:buChar char="•"/>
            </a:pPr>
            <a:r>
              <a:rPr lang="en-GB" sz="1300" dirty="0"/>
              <a:t>Act as ‘first responders’ to people in crisis</a:t>
            </a:r>
          </a:p>
          <a:p>
            <a:pPr marL="301495" indent="-301495">
              <a:buFont typeface="Arial" panose="020B0604020202020204" pitchFamily="34" charset="0"/>
              <a:buChar char="•"/>
            </a:pPr>
            <a:r>
              <a:rPr lang="en-GB" sz="1300" dirty="0"/>
              <a:t>Create spaces where people feel safe and respected, without fear of being stigmatised</a:t>
            </a:r>
          </a:p>
          <a:p>
            <a:pPr marL="301495" indent="-301495">
              <a:buFont typeface="Arial" panose="020B0604020202020204" pitchFamily="34" charset="0"/>
              <a:buChar char="•"/>
            </a:pPr>
            <a:r>
              <a:rPr lang="en-GB" sz="1300" dirty="0"/>
              <a:t>Promote inclusion and belonging by connecting new and established communities to wider opportunities and support</a:t>
            </a:r>
          </a:p>
          <a:p>
            <a:pPr marL="301495" indent="-301495" defTabSz="964783">
              <a:lnSpc>
                <a:spcPct val="110000"/>
              </a:lnSpc>
              <a:spcBef>
                <a:spcPts val="1055"/>
              </a:spcBef>
              <a:buFont typeface="Arial" panose="020B0604020202020204" pitchFamily="34" charset="0"/>
              <a:buChar char="•"/>
              <a:defRPr/>
            </a:pPr>
            <a:r>
              <a:rPr lang="en-GB" sz="1300" dirty="0">
                <a:solidFill>
                  <a:srgbClr val="1B3056"/>
                </a:solidFill>
                <a:cs typeface="Arial" panose="020B0604020202020204" pitchFamily="34" charset="0"/>
              </a:rPr>
              <a:t>Culturally sensitive</a:t>
            </a:r>
          </a:p>
          <a:p>
            <a:pPr marL="301495" indent="-301495" defTabSz="964783">
              <a:lnSpc>
                <a:spcPct val="110000"/>
              </a:lnSpc>
              <a:spcBef>
                <a:spcPts val="1055"/>
              </a:spcBef>
              <a:buFont typeface="Arial" panose="020B0604020202020204" pitchFamily="34" charset="0"/>
              <a:buChar char="•"/>
              <a:defRPr/>
            </a:pPr>
            <a:r>
              <a:rPr lang="en-GB" sz="1300" dirty="0">
                <a:solidFill>
                  <a:srgbClr val="1B3056"/>
                </a:solidFill>
                <a:cs typeface="Arial" panose="020B0604020202020204" pitchFamily="34" charset="0"/>
              </a:rPr>
              <a:t>Support in different languages </a:t>
            </a:r>
          </a:p>
          <a:p>
            <a:pPr marL="301495" indent="-301495" defTabSz="964783">
              <a:lnSpc>
                <a:spcPct val="110000"/>
              </a:lnSpc>
              <a:spcBef>
                <a:spcPts val="1055"/>
              </a:spcBef>
              <a:buFont typeface="Arial" panose="020B0604020202020204" pitchFamily="34" charset="0"/>
              <a:buChar char="•"/>
              <a:defRPr/>
            </a:pPr>
            <a:r>
              <a:rPr lang="en-GB" sz="1300" dirty="0">
                <a:solidFill>
                  <a:srgbClr val="1B3056"/>
                </a:solidFill>
                <a:cs typeface="Arial" panose="020B0604020202020204" pitchFamily="34" charset="0"/>
              </a:rPr>
              <a:t>Connect new and established communities to opportunities </a:t>
            </a:r>
            <a:endParaRPr lang="en-US" sz="1300" dirty="0">
              <a:solidFill>
                <a:srgbClr val="1B3056"/>
              </a:solidFill>
              <a:cs typeface="Arial" panose="020B0604020202020204" pitchFamily="34" charset="0"/>
            </a:endParaRPr>
          </a:p>
          <a:p>
            <a:pPr marL="301495" indent="-301495">
              <a:buFont typeface="Arial" panose="020B0604020202020204" pitchFamily="34" charset="0"/>
              <a:buChar char="•"/>
            </a:pPr>
            <a:endParaRPr lang="en-GB" sz="1300" dirty="0"/>
          </a:p>
          <a:p>
            <a:endParaRPr lang="en-GB" dirty="0"/>
          </a:p>
          <a:p>
            <a:pPr marL="301495" indent="-301495">
              <a:buFont typeface="Arial" panose="020B0604020202020204" pitchFamily="34" charset="0"/>
              <a:buChar char="•"/>
            </a:pPr>
            <a:r>
              <a:rPr lang="en-GB" sz="1300" dirty="0"/>
              <a:t>Take a person-centred approach, built on long-lasting relationships of trust, creating conditions for long-term engagement</a:t>
            </a:r>
          </a:p>
          <a:p>
            <a:pPr marL="301495" indent="-301495">
              <a:buFont typeface="Arial" panose="020B0604020202020204" pitchFamily="34" charset="0"/>
              <a:buChar char="•"/>
            </a:pPr>
            <a:r>
              <a:rPr lang="en-GB" sz="1300" dirty="0"/>
              <a:t>Embedded in and trusted by our communities</a:t>
            </a:r>
          </a:p>
          <a:p>
            <a:pPr marL="301495" indent="-301495">
              <a:buFont typeface="Arial" panose="020B0604020202020204" pitchFamily="34" charset="0"/>
              <a:buChar char="•"/>
            </a:pPr>
            <a:r>
              <a:rPr lang="en-GB" sz="1300" dirty="0"/>
              <a:t>Reach people early and stay with them for the long term</a:t>
            </a:r>
          </a:p>
          <a:p>
            <a:pPr marL="301495" indent="-301495">
              <a:buFont typeface="Arial" panose="020B0604020202020204" pitchFamily="34" charset="0"/>
              <a:buChar char="•"/>
            </a:pPr>
            <a:r>
              <a:rPr lang="en-GB" sz="1300" dirty="0"/>
              <a:t>Have an open door approach, meaning that people are not turned away and are listened to without fear of judgement</a:t>
            </a:r>
          </a:p>
          <a:p>
            <a:pPr marL="301495" indent="-301495">
              <a:buFont typeface="Arial" panose="020B0604020202020204" pitchFamily="34" charset="0"/>
              <a:buChar char="•"/>
            </a:pPr>
            <a:r>
              <a:rPr lang="en-GB" sz="1300" dirty="0"/>
              <a:t>Can make quick decisions</a:t>
            </a:r>
          </a:p>
          <a:p>
            <a:pPr marL="301495" indent="-301495">
              <a:buFont typeface="Arial" panose="020B0604020202020204" pitchFamily="34" charset="0"/>
              <a:buChar char="•"/>
            </a:pPr>
            <a:r>
              <a:rPr lang="en-GB" sz="1300" dirty="0"/>
              <a:t>Volunteers and staff reflect the diversity of our local community</a:t>
            </a:r>
          </a:p>
          <a:p>
            <a:pPr marL="301495" indent="-301495" defTabSz="964783">
              <a:lnSpc>
                <a:spcPct val="110000"/>
              </a:lnSpc>
              <a:spcBef>
                <a:spcPts val="1055"/>
              </a:spcBef>
              <a:buFont typeface="Arial" panose="020B0604020202020204" pitchFamily="34" charset="0"/>
              <a:buChar char="•"/>
              <a:defRPr/>
            </a:pPr>
            <a:r>
              <a:rPr lang="en-GB" sz="1300" dirty="0">
                <a:solidFill>
                  <a:srgbClr val="1B3056"/>
                </a:solidFill>
                <a:cs typeface="Arial" panose="020B0604020202020204" pitchFamily="34" charset="0"/>
              </a:rPr>
              <a:t>Trust and long-term engagement </a:t>
            </a:r>
          </a:p>
          <a:p>
            <a:pPr marL="301495" indent="-301495" defTabSz="964783">
              <a:lnSpc>
                <a:spcPct val="110000"/>
              </a:lnSpc>
              <a:spcBef>
                <a:spcPts val="1055"/>
              </a:spcBef>
              <a:buFont typeface="Arial" panose="020B0604020202020204" pitchFamily="34" charset="0"/>
              <a:buChar char="•"/>
              <a:defRPr/>
            </a:pPr>
            <a:r>
              <a:rPr lang="en-GB" sz="1300" dirty="0">
                <a:solidFill>
                  <a:srgbClr val="1B3056"/>
                </a:solidFill>
                <a:cs typeface="Arial" panose="020B0604020202020204" pitchFamily="34" charset="0"/>
              </a:rPr>
              <a:t>Diversity that reflects the community </a:t>
            </a:r>
            <a:endParaRPr lang="en-US" dirty="0">
              <a:solidFill>
                <a:srgbClr val="1B3056"/>
              </a:solidFill>
              <a:cs typeface="Arial" panose="020B0604020202020204" pitchFamily="34" charset="0"/>
            </a:endParaRPr>
          </a:p>
          <a:p>
            <a:pPr marL="301495" indent="-301495">
              <a:buFont typeface="Arial" panose="020B0604020202020204" pitchFamily="34" charset="0"/>
              <a:buChar char="•"/>
            </a:pPr>
            <a:endParaRPr lang="en-GB" sz="1300" dirty="0"/>
          </a:p>
          <a:p>
            <a:pPr marL="301495" indent="-301495">
              <a:buFont typeface="Arial" panose="020B0604020202020204" pitchFamily="34" charset="0"/>
              <a:buChar char="•"/>
            </a:pPr>
            <a:endParaRPr lang="en-GB" sz="1300" dirty="0"/>
          </a:p>
          <a:p>
            <a:pPr marL="301495" indent="-301495">
              <a:buFont typeface="Arial" panose="020B0604020202020204" pitchFamily="34" charset="0"/>
              <a:buChar char="•"/>
            </a:pPr>
            <a:r>
              <a:rPr lang="en-GB" sz="1300" dirty="0"/>
              <a:t>Are well-established within and between local networks; strong local relationships </a:t>
            </a:r>
          </a:p>
          <a:p>
            <a:pPr marL="301495" indent="-301495">
              <a:buFont typeface="Arial" panose="020B0604020202020204" pitchFamily="34" charset="0"/>
              <a:buChar char="•"/>
            </a:pPr>
            <a:r>
              <a:rPr lang="en-GB" sz="1300" dirty="0"/>
              <a:t>Advocate for people in need of support</a:t>
            </a:r>
          </a:p>
          <a:p>
            <a:pPr marL="301495" indent="-301495">
              <a:buFont typeface="Arial" panose="020B0604020202020204" pitchFamily="34" charset="0"/>
              <a:buChar char="•"/>
            </a:pPr>
            <a:r>
              <a:rPr lang="en-GB" sz="1300" dirty="0"/>
              <a:t>Are the ‘glue’ that holds communities together</a:t>
            </a:r>
          </a:p>
          <a:p>
            <a:pPr marL="301495" indent="-301495">
              <a:buFont typeface="Arial" panose="020B0604020202020204" pitchFamily="34" charset="0"/>
              <a:buChar char="•"/>
            </a:pPr>
            <a:endParaRPr lang="en-GB" sz="1300" dirty="0"/>
          </a:p>
          <a:p>
            <a:endParaRPr lang="en-GB" dirty="0"/>
          </a:p>
        </p:txBody>
      </p:sp>
      <p:sp>
        <p:nvSpPr>
          <p:cNvPr id="4" name="Slide Number Placeholder 3"/>
          <p:cNvSpPr>
            <a:spLocks noGrp="1"/>
          </p:cNvSpPr>
          <p:nvPr>
            <p:ph type="sldNum" sz="quarter" idx="10"/>
          </p:nvPr>
        </p:nvSpPr>
        <p:spPr/>
        <p:txBody>
          <a:bodyPr/>
          <a:lstStyle/>
          <a:p>
            <a:pPr marL="0" marR="0" lvl="0" indent="0" algn="r" defTabSz="964783" rtl="0" eaLnBrk="1" fontAlgn="auto" latinLnBrk="0" hangingPunct="1">
              <a:lnSpc>
                <a:spcPct val="100000"/>
              </a:lnSpc>
              <a:spcBef>
                <a:spcPts val="0"/>
              </a:spcBef>
              <a:spcAft>
                <a:spcPts val="0"/>
              </a:spcAft>
              <a:buClrTx/>
              <a:buSzTx/>
              <a:buFontTx/>
              <a:buNone/>
              <a:tabLst/>
              <a:defRPr/>
            </a:pPr>
            <a:fld id="{635ACE1E-D392-C74E-B38C-7ACF8909552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4783"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93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4783" rtl="0" eaLnBrk="1" fontAlgn="auto" latinLnBrk="0" hangingPunct="1">
              <a:lnSpc>
                <a:spcPct val="100000"/>
              </a:lnSpc>
              <a:spcBef>
                <a:spcPts val="0"/>
              </a:spcBef>
              <a:spcAft>
                <a:spcPts val="0"/>
              </a:spcAft>
              <a:buClrTx/>
              <a:buSzTx/>
              <a:buFontTx/>
              <a:buNone/>
              <a:tabLst/>
              <a:defRPr/>
            </a:pPr>
            <a:fld id="{635ACE1E-D392-C74E-B38C-7ACF8909552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4783"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5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495" indent="-301495">
              <a:buFont typeface="Wingdings" panose="05000000000000000000" pitchFamily="2" charset="2"/>
              <a:buChar char="ü"/>
            </a:pPr>
            <a:r>
              <a:rPr lang="en-GB" sz="1300" dirty="0"/>
              <a:t>Bringing in additional funding </a:t>
            </a:r>
          </a:p>
          <a:p>
            <a:pPr marL="301495" indent="-301495">
              <a:buFont typeface="Wingdings" panose="05000000000000000000" pitchFamily="2" charset="2"/>
              <a:buChar char="ü"/>
            </a:pPr>
            <a:r>
              <a:rPr lang="en-GB" sz="1300" dirty="0"/>
              <a:t>Investing money locally </a:t>
            </a:r>
          </a:p>
          <a:p>
            <a:pPr marL="301495" indent="-301495">
              <a:buFont typeface="Wingdings" panose="05000000000000000000" pitchFamily="2" charset="2"/>
              <a:buChar char="ü"/>
            </a:pPr>
            <a:r>
              <a:rPr lang="en-GB" sz="1300" dirty="0"/>
              <a:t>Driving down demand for other </a:t>
            </a:r>
            <a:br>
              <a:rPr lang="en-GB" sz="1300" dirty="0"/>
            </a:br>
            <a:r>
              <a:rPr lang="en-GB" sz="1300" dirty="0"/>
              <a:t>public services</a:t>
            </a:r>
          </a:p>
          <a:p>
            <a:pPr marL="301495" indent="-301495">
              <a:buFont typeface="Wingdings" panose="05000000000000000000" pitchFamily="2" charset="2"/>
              <a:buChar char="ü"/>
            </a:pPr>
            <a:r>
              <a:rPr lang="en-GB" sz="1300" dirty="0"/>
              <a:t>Employing local people </a:t>
            </a:r>
          </a:p>
          <a:p>
            <a:pPr marL="301495" indent="-301495">
              <a:buFont typeface="Arial" panose="020B0604020202020204" pitchFamily="34" charset="0"/>
              <a:buChar char="•"/>
            </a:pPr>
            <a:endParaRPr lang="en-GB" sz="1300" dirty="0"/>
          </a:p>
          <a:p>
            <a:endParaRPr lang="en-GB" dirty="0"/>
          </a:p>
          <a:p>
            <a:endParaRPr lang="en-GB" dirty="0"/>
          </a:p>
          <a:p>
            <a:pPr marL="301495" indent="-301495">
              <a:buFont typeface="Wingdings" panose="05000000000000000000" pitchFamily="2" charset="2"/>
              <a:buChar char="ü"/>
            </a:pPr>
            <a:r>
              <a:rPr lang="en-GB" sz="1300" dirty="0">
                <a:ea typeface="Calibri"/>
                <a:cs typeface="Arial" panose="020B0604020202020204" pitchFamily="34" charset="0"/>
              </a:rPr>
              <a:t>The cross-cutting value of volunteering</a:t>
            </a:r>
            <a:endParaRPr lang="en-GB" sz="1300" dirty="0">
              <a:ea typeface="SimSun"/>
              <a:cs typeface="Arial" panose="020B0604020202020204" pitchFamily="34" charset="0"/>
            </a:endParaRPr>
          </a:p>
          <a:p>
            <a:pPr marL="301495" indent="-301495">
              <a:buFont typeface="Wingdings" panose="05000000000000000000" pitchFamily="2" charset="2"/>
              <a:buChar char="ü"/>
            </a:pPr>
            <a:r>
              <a:rPr lang="en-GB" sz="1300" dirty="0">
                <a:ea typeface="Calibri"/>
                <a:cs typeface="Arial" panose="020B0604020202020204" pitchFamily="34" charset="0"/>
              </a:rPr>
              <a:t>Funding sources and leverage</a:t>
            </a:r>
            <a:endParaRPr lang="en-GB" sz="1300" dirty="0">
              <a:ea typeface="SimSun"/>
              <a:cs typeface="Arial" panose="020B0604020202020204" pitchFamily="34" charset="0"/>
            </a:endParaRPr>
          </a:p>
          <a:p>
            <a:pPr marL="301495" indent="-301495">
              <a:buFont typeface="Wingdings" panose="05000000000000000000" pitchFamily="2" charset="2"/>
              <a:buChar char="ü"/>
            </a:pPr>
            <a:r>
              <a:rPr lang="en-GB" sz="1300" dirty="0">
                <a:ea typeface="Calibri"/>
                <a:cs typeface="Arial" panose="020B0604020202020204" pitchFamily="34" charset="0"/>
              </a:rPr>
              <a:t>Embeddedness in local organisational and social networks</a:t>
            </a:r>
          </a:p>
          <a:p>
            <a:pPr marL="301495" indent="-301495">
              <a:buFont typeface="Wingdings" panose="05000000000000000000" pitchFamily="2" charset="2"/>
              <a:buChar char="ü"/>
            </a:pPr>
            <a:r>
              <a:rPr lang="en-GB" sz="1300" dirty="0">
                <a:ea typeface="SimSun"/>
                <a:cs typeface="Arial" panose="020B0604020202020204" pitchFamily="34" charset="0"/>
              </a:rPr>
              <a:t>Insights for commissioners </a:t>
            </a:r>
          </a:p>
          <a:p>
            <a:pPr marL="301495" indent="-301495">
              <a:buFont typeface="Wingdings" panose="05000000000000000000" pitchFamily="2" charset="2"/>
              <a:buChar char="ü"/>
            </a:pPr>
            <a:r>
              <a:rPr lang="en-GB" sz="1300" dirty="0">
                <a:ea typeface="SimSun"/>
                <a:cs typeface="Arial" panose="020B0604020202020204" pitchFamily="34" charset="0"/>
              </a:rPr>
              <a:t>History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64783" rtl="0" eaLnBrk="1" fontAlgn="auto" latinLnBrk="0" hangingPunct="1">
              <a:lnSpc>
                <a:spcPct val="100000"/>
              </a:lnSpc>
              <a:spcBef>
                <a:spcPts val="0"/>
              </a:spcBef>
              <a:spcAft>
                <a:spcPts val="0"/>
              </a:spcAft>
              <a:buClrTx/>
              <a:buSzTx/>
              <a:buFontTx/>
              <a:buNone/>
              <a:tabLst/>
              <a:defRPr/>
            </a:pPr>
            <a:fld id="{635ACE1E-D392-C74E-B38C-7ACF8909552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4783"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09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Work with an approved supplier list</a:t>
            </a:r>
          </a:p>
          <a:p>
            <a:r>
              <a:rPr lang="en-GB" dirty="0"/>
              <a:t>- Callout a group of our national providers (SSE, NCVO, </a:t>
            </a:r>
            <a:r>
              <a:rPr lang="en-GB" dirty="0" err="1"/>
              <a:t>Eastside</a:t>
            </a:r>
            <a:r>
              <a:rPr lang="en-GB" dirty="0"/>
              <a:t> </a:t>
            </a:r>
            <a:r>
              <a:rPr lang="en-GB" dirty="0" err="1"/>
              <a:t>Primetimers</a:t>
            </a:r>
            <a:r>
              <a:rPr lang="en-GB" dirty="0"/>
              <a:t>, Cranfield Trust, Ethical Property Foundation, Computer Recyclers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ACE1E-D392-C74E-B38C-7ACF8909552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48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989AA50-DD59-4E4B-A456-8C969FD2625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35BE878-19F8-8D4C-8090-7470F74D2809}"/>
              </a:ext>
            </a:extLst>
          </p:cNvPr>
          <p:cNvPicPr>
            <a:picLocks noChangeAspect="1"/>
          </p:cNvPicPr>
          <p:nvPr userDrawn="1"/>
        </p:nvPicPr>
        <p:blipFill>
          <a:blip r:embed="rId3"/>
          <a:stretch>
            <a:fillRect/>
          </a:stretch>
        </p:blipFill>
        <p:spPr>
          <a:xfrm>
            <a:off x="8905017" y="255054"/>
            <a:ext cx="3207854" cy="511743"/>
          </a:xfrm>
          <a:prstGeom prst="rect">
            <a:avLst/>
          </a:prstGeom>
        </p:spPr>
      </p:pic>
      <p:pic>
        <p:nvPicPr>
          <p:cNvPr id="25" name="Picture 24">
            <a:extLst>
              <a:ext uri="{FF2B5EF4-FFF2-40B4-BE49-F238E27FC236}">
                <a16:creationId xmlns:a16="http://schemas.microsoft.com/office/drawing/2014/main" id="{1F3BEACC-4189-6443-A494-B220848E3A39}"/>
              </a:ext>
            </a:extLst>
          </p:cNvPr>
          <p:cNvPicPr>
            <a:picLocks noChangeAspect="1"/>
          </p:cNvPicPr>
          <p:nvPr userDrawn="1"/>
        </p:nvPicPr>
        <p:blipFill>
          <a:blip r:embed="rId4"/>
          <a:stretch>
            <a:fillRect/>
          </a:stretch>
        </p:blipFill>
        <p:spPr>
          <a:xfrm>
            <a:off x="1445933" y="1495183"/>
            <a:ext cx="8656429" cy="4272303"/>
          </a:xfrm>
          <a:prstGeom prst="rect">
            <a:avLst/>
          </a:prstGeom>
        </p:spPr>
      </p:pic>
    </p:spTree>
    <p:extLst>
      <p:ext uri="{BB962C8B-B14F-4D97-AF65-F5344CB8AC3E}">
        <p14:creationId xmlns:p14="http://schemas.microsoft.com/office/powerpoint/2010/main" val="375486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CEE6-6456-544B-8076-783E85098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26A13-F7EE-1D41-BA39-FFB728043B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8A73D-2424-7F40-9DF8-84DDEE9537C9}"/>
              </a:ext>
            </a:extLst>
          </p:cNvPr>
          <p:cNvSpPr>
            <a:spLocks noGrp="1"/>
          </p:cNvSpPr>
          <p:nvPr>
            <p:ph type="dt" sz="half" idx="10"/>
          </p:nvPr>
        </p:nvSpPr>
        <p:spPr/>
        <p:txBody>
          <a:bodyPr/>
          <a:lstStyle/>
          <a:p>
            <a:fld id="{B1E077DE-9320-414D-BA17-CC0248E98E54}" type="datetime4">
              <a:rPr lang="en-GB" smtClean="0"/>
              <a:t>21 November 2019</a:t>
            </a:fld>
            <a:endParaRPr lang="en-US" dirty="0"/>
          </a:p>
        </p:txBody>
      </p:sp>
      <p:sp>
        <p:nvSpPr>
          <p:cNvPr id="5" name="Footer Placeholder 4">
            <a:extLst>
              <a:ext uri="{FF2B5EF4-FFF2-40B4-BE49-F238E27FC236}">
                <a16:creationId xmlns:a16="http://schemas.microsoft.com/office/drawing/2014/main" id="{EC91CB0F-12B4-B947-9027-E4EAA051B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AF17B3-46F0-A743-8903-03DBF492F8EE}"/>
              </a:ext>
            </a:extLst>
          </p:cNvPr>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7665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8E95-8372-2146-B0A3-C1A229B30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65460-4761-E846-9BFA-9079A64579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04AAA2-5EB0-2D45-9DB6-E0434E645B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999EC-8870-8E4E-9935-018EC1BB7282}"/>
              </a:ext>
            </a:extLst>
          </p:cNvPr>
          <p:cNvSpPr>
            <a:spLocks noGrp="1"/>
          </p:cNvSpPr>
          <p:nvPr>
            <p:ph type="dt" sz="half" idx="10"/>
          </p:nvPr>
        </p:nvSpPr>
        <p:spPr/>
        <p:txBody>
          <a:bodyPr/>
          <a:lstStyle/>
          <a:p>
            <a:fld id="{D6858E79-41DD-4C37-9BB3-3CAEE5FC370E}" type="datetime4">
              <a:rPr lang="en-GB" smtClean="0"/>
              <a:t>21 November 2019</a:t>
            </a:fld>
            <a:endParaRPr lang="en-US" dirty="0"/>
          </a:p>
        </p:txBody>
      </p:sp>
      <p:sp>
        <p:nvSpPr>
          <p:cNvPr id="6" name="Footer Placeholder 5">
            <a:extLst>
              <a:ext uri="{FF2B5EF4-FFF2-40B4-BE49-F238E27FC236}">
                <a16:creationId xmlns:a16="http://schemas.microsoft.com/office/drawing/2014/main" id="{83F58CFA-CC3D-7B4C-8ACA-749F93737E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903F4C-250F-F04D-A3EA-39C4AF4187C8}"/>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92359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B016D-7BAF-DA4A-A96E-1DCF9A442AC1}"/>
              </a:ext>
            </a:extLst>
          </p:cNvPr>
          <p:cNvSpPr>
            <a:spLocks noGrp="1"/>
          </p:cNvSpPr>
          <p:nvPr>
            <p:ph type="dt" sz="half" idx="10"/>
          </p:nvPr>
        </p:nvSpPr>
        <p:spPr/>
        <p:txBody>
          <a:bodyPr/>
          <a:lstStyle/>
          <a:p>
            <a:fld id="{57A9696C-2C2A-4BD6-B641-110BE868B4F2}" type="datetime4">
              <a:rPr lang="en-GB" smtClean="0"/>
              <a:t>21 November 2019</a:t>
            </a:fld>
            <a:endParaRPr lang="en-US" dirty="0"/>
          </a:p>
        </p:txBody>
      </p:sp>
      <p:sp>
        <p:nvSpPr>
          <p:cNvPr id="3" name="Footer Placeholder 2">
            <a:extLst>
              <a:ext uri="{FF2B5EF4-FFF2-40B4-BE49-F238E27FC236}">
                <a16:creationId xmlns:a16="http://schemas.microsoft.com/office/drawing/2014/main" id="{709B5E93-A738-0946-A1E3-09A1D36136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50E964-C20B-2242-8AF5-9A221338918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60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326E29E-A44A-FD4C-AE3F-DA28852D515A}"/>
              </a:ext>
            </a:extLst>
          </p:cNvPr>
          <p:cNvCxnSpPr>
            <a:cxnSpLocks/>
          </p:cNvCxnSpPr>
          <p:nvPr userDrawn="1"/>
        </p:nvCxnSpPr>
        <p:spPr>
          <a:xfrm>
            <a:off x="10432026" y="4159360"/>
            <a:ext cx="92018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0" name="Text Placeholder 2">
            <a:extLst>
              <a:ext uri="{FF2B5EF4-FFF2-40B4-BE49-F238E27FC236}">
                <a16:creationId xmlns:a16="http://schemas.microsoft.com/office/drawing/2014/main" id="{ED443DDA-51E4-4A4C-92FD-BBCB1E7BE40D}"/>
              </a:ext>
            </a:extLst>
          </p:cNvPr>
          <p:cNvSpPr>
            <a:spLocks noGrp="1"/>
          </p:cNvSpPr>
          <p:nvPr>
            <p:ph type="body" sz="quarter" idx="10" hasCustomPrompt="1"/>
          </p:nvPr>
        </p:nvSpPr>
        <p:spPr>
          <a:xfrm>
            <a:off x="3450211" y="2060715"/>
            <a:ext cx="8033868" cy="795607"/>
          </a:xfrm>
          <a:prstGeom prst="rect">
            <a:avLst/>
          </a:prstGeom>
          <a:noFill/>
        </p:spPr>
        <p:txBody>
          <a:bodyPr/>
          <a:lstStyle>
            <a:lvl1pPr marL="0" indent="0" algn="r">
              <a:buFontTx/>
              <a:buNone/>
              <a:defRPr sz="6000">
                <a:solidFill>
                  <a:schemeClr val="bg1"/>
                </a:solidFill>
                <a:latin typeface="Cerebri Sans Book" pitchFamily="2" charset="77"/>
              </a:defRPr>
            </a:lvl1pPr>
            <a:lvl2pPr marL="457200" indent="0">
              <a:buNone/>
              <a:defRPr/>
            </a:lvl2pPr>
          </a:lstStyle>
          <a:p>
            <a:pPr lvl="0"/>
            <a:r>
              <a:rPr lang="en-US" dirty="0"/>
              <a:t>Presentation Title</a:t>
            </a:r>
          </a:p>
        </p:txBody>
      </p:sp>
      <p:sp>
        <p:nvSpPr>
          <p:cNvPr id="12" name="Text Placeholder 2">
            <a:extLst>
              <a:ext uri="{FF2B5EF4-FFF2-40B4-BE49-F238E27FC236}">
                <a16:creationId xmlns:a16="http://schemas.microsoft.com/office/drawing/2014/main" id="{A0CDE206-7F71-ED4D-A392-C6FEB0FF31AF}"/>
              </a:ext>
            </a:extLst>
          </p:cNvPr>
          <p:cNvSpPr>
            <a:spLocks noGrp="1"/>
          </p:cNvSpPr>
          <p:nvPr>
            <p:ph type="body" sz="quarter" idx="11" hasCustomPrompt="1"/>
          </p:nvPr>
        </p:nvSpPr>
        <p:spPr>
          <a:xfrm>
            <a:off x="3450211" y="2993126"/>
            <a:ext cx="8033868" cy="655493"/>
          </a:xfrm>
          <a:prstGeom prst="rect">
            <a:avLst/>
          </a:prstGeom>
          <a:noFill/>
        </p:spPr>
        <p:txBody>
          <a:bodyPr/>
          <a:lstStyle>
            <a:lvl1pPr marL="0" indent="0" algn="r">
              <a:buFontTx/>
              <a:buNone/>
              <a:defRPr sz="4000">
                <a:solidFill>
                  <a:schemeClr val="bg1"/>
                </a:solidFill>
                <a:latin typeface="Cerebri Sans Book" pitchFamily="2" charset="77"/>
              </a:defRPr>
            </a:lvl1pPr>
            <a:lvl2pPr marL="457200" indent="0">
              <a:buNone/>
              <a:defRPr/>
            </a:lvl2pPr>
          </a:lstStyle>
          <a:p>
            <a:pPr lvl="0"/>
            <a:r>
              <a:rPr lang="en-US" dirty="0"/>
              <a:t>Subtitle</a:t>
            </a:r>
          </a:p>
        </p:txBody>
      </p:sp>
      <p:sp>
        <p:nvSpPr>
          <p:cNvPr id="17" name="Text Placeholder 2">
            <a:extLst>
              <a:ext uri="{FF2B5EF4-FFF2-40B4-BE49-F238E27FC236}">
                <a16:creationId xmlns:a16="http://schemas.microsoft.com/office/drawing/2014/main" id="{F9324345-B7B4-444D-ACB1-BE65F2BB2DEE}"/>
              </a:ext>
            </a:extLst>
          </p:cNvPr>
          <p:cNvSpPr>
            <a:spLocks noGrp="1"/>
          </p:cNvSpPr>
          <p:nvPr>
            <p:ph type="body" sz="quarter" idx="12" hasCustomPrompt="1"/>
          </p:nvPr>
        </p:nvSpPr>
        <p:spPr>
          <a:xfrm>
            <a:off x="3450211" y="4773500"/>
            <a:ext cx="8033868" cy="448949"/>
          </a:xfrm>
          <a:prstGeom prst="rect">
            <a:avLst/>
          </a:prstGeom>
          <a:noFill/>
        </p:spPr>
        <p:txBody>
          <a:bodyPr/>
          <a:lstStyle>
            <a:lvl1pPr marL="0" indent="0" algn="r">
              <a:buFontTx/>
              <a:buNone/>
              <a:defRPr sz="2600">
                <a:solidFill>
                  <a:schemeClr val="bg1"/>
                </a:solidFill>
                <a:latin typeface="Cerebri Sans Book" pitchFamily="2" charset="77"/>
              </a:defRPr>
            </a:lvl1pPr>
            <a:lvl2pPr marL="457200" indent="0">
              <a:buNone/>
              <a:defRPr/>
            </a:lvl2pPr>
          </a:lstStyle>
          <a:p>
            <a:pPr lvl="0"/>
            <a:r>
              <a:rPr lang="en-US" dirty="0"/>
              <a:t>Presenter’s name</a:t>
            </a:r>
          </a:p>
        </p:txBody>
      </p:sp>
      <p:sp>
        <p:nvSpPr>
          <p:cNvPr id="18" name="Text Placeholder 2">
            <a:extLst>
              <a:ext uri="{FF2B5EF4-FFF2-40B4-BE49-F238E27FC236}">
                <a16:creationId xmlns:a16="http://schemas.microsoft.com/office/drawing/2014/main" id="{AF203C9C-5E7F-F244-B466-9C75D2E1673C}"/>
              </a:ext>
            </a:extLst>
          </p:cNvPr>
          <p:cNvSpPr>
            <a:spLocks noGrp="1"/>
          </p:cNvSpPr>
          <p:nvPr>
            <p:ph type="body" sz="quarter" idx="13" hasCustomPrompt="1"/>
          </p:nvPr>
        </p:nvSpPr>
        <p:spPr>
          <a:xfrm>
            <a:off x="3450211" y="5273121"/>
            <a:ext cx="8033868" cy="448949"/>
          </a:xfrm>
          <a:prstGeom prst="rect">
            <a:avLst/>
          </a:prstGeom>
          <a:noFill/>
        </p:spPr>
        <p:txBody>
          <a:bodyPr/>
          <a:lstStyle>
            <a:lvl1pPr marL="0" indent="0" algn="r">
              <a:buFontTx/>
              <a:buNone/>
              <a:defRPr sz="2600">
                <a:solidFill>
                  <a:schemeClr val="bg1"/>
                </a:solidFill>
                <a:latin typeface="Cerebri Sans Book" pitchFamily="2" charset="77"/>
              </a:defRPr>
            </a:lvl1pPr>
            <a:lvl2pPr marL="457200" indent="0">
              <a:buNone/>
              <a:defRPr/>
            </a:lvl2pPr>
          </a:lstStyle>
          <a:p>
            <a:pPr lvl="0"/>
            <a:r>
              <a:rPr lang="en-US" dirty="0"/>
              <a:t>June 2018</a:t>
            </a:r>
          </a:p>
        </p:txBody>
      </p:sp>
      <p:sp>
        <p:nvSpPr>
          <p:cNvPr id="11" name="Rectangle 11">
            <a:extLst>
              <a:ext uri="{FF2B5EF4-FFF2-40B4-BE49-F238E27FC236}">
                <a16:creationId xmlns:a16="http://schemas.microsoft.com/office/drawing/2014/main" id="{E906BC4D-CAA6-D848-B48D-8DF35C27F494}"/>
              </a:ext>
            </a:extLst>
          </p:cNvPr>
          <p:cNvSpPr/>
          <p:nvPr userDrawn="1"/>
        </p:nvSpPr>
        <p:spPr>
          <a:xfrm>
            <a:off x="0" y="-130566"/>
            <a:ext cx="4038599" cy="9443622"/>
          </a:xfrm>
          <a:custGeom>
            <a:avLst/>
            <a:gdLst>
              <a:gd name="connsiteX0" fmla="*/ 0 w 1045632"/>
              <a:gd name="connsiteY0" fmla="*/ 0 h 7112000"/>
              <a:gd name="connsiteX1" fmla="*/ 1045632 w 1045632"/>
              <a:gd name="connsiteY1" fmla="*/ 0 h 7112000"/>
              <a:gd name="connsiteX2" fmla="*/ 1045632 w 1045632"/>
              <a:gd name="connsiteY2" fmla="*/ 7112000 h 7112000"/>
              <a:gd name="connsiteX3" fmla="*/ 0 w 1045632"/>
              <a:gd name="connsiteY3" fmla="*/ 7112000 h 7112000"/>
              <a:gd name="connsiteX4" fmla="*/ 0 w 1045632"/>
              <a:gd name="connsiteY4" fmla="*/ 0 h 7112000"/>
              <a:gd name="connsiteX0" fmla="*/ 0 w 2806699"/>
              <a:gd name="connsiteY0" fmla="*/ 0 h 7112000"/>
              <a:gd name="connsiteX1" fmla="*/ 2806699 w 2806699"/>
              <a:gd name="connsiteY1" fmla="*/ 42334 h 7112000"/>
              <a:gd name="connsiteX2" fmla="*/ 1045632 w 2806699"/>
              <a:gd name="connsiteY2" fmla="*/ 7112000 h 7112000"/>
              <a:gd name="connsiteX3" fmla="*/ 0 w 2806699"/>
              <a:gd name="connsiteY3" fmla="*/ 7112000 h 7112000"/>
              <a:gd name="connsiteX4" fmla="*/ 0 w 2806699"/>
              <a:gd name="connsiteY4" fmla="*/ 0 h 7112000"/>
              <a:gd name="connsiteX0" fmla="*/ 0 w 3060699"/>
              <a:gd name="connsiteY0" fmla="*/ 33866 h 7145866"/>
              <a:gd name="connsiteX1" fmla="*/ 3060699 w 3060699"/>
              <a:gd name="connsiteY1" fmla="*/ 0 h 7145866"/>
              <a:gd name="connsiteX2" fmla="*/ 1045632 w 3060699"/>
              <a:gd name="connsiteY2" fmla="*/ 7145866 h 7145866"/>
              <a:gd name="connsiteX3" fmla="*/ 0 w 3060699"/>
              <a:gd name="connsiteY3" fmla="*/ 7145866 h 7145866"/>
              <a:gd name="connsiteX4" fmla="*/ 0 w 3060699"/>
              <a:gd name="connsiteY4" fmla="*/ 33866 h 7145866"/>
              <a:gd name="connsiteX0" fmla="*/ 0 w 3060699"/>
              <a:gd name="connsiteY0" fmla="*/ 33866 h 7162800"/>
              <a:gd name="connsiteX1" fmla="*/ 3060699 w 3060699"/>
              <a:gd name="connsiteY1" fmla="*/ 0 h 7162800"/>
              <a:gd name="connsiteX2" fmla="*/ 944032 w 3060699"/>
              <a:gd name="connsiteY2" fmla="*/ 7162800 h 7162800"/>
              <a:gd name="connsiteX3" fmla="*/ 0 w 3060699"/>
              <a:gd name="connsiteY3" fmla="*/ 7145866 h 7162800"/>
              <a:gd name="connsiteX4" fmla="*/ 0 w 3060699"/>
              <a:gd name="connsiteY4" fmla="*/ 33866 h 7162800"/>
              <a:gd name="connsiteX0" fmla="*/ 0 w 3060699"/>
              <a:gd name="connsiteY0" fmla="*/ 33866 h 7171267"/>
              <a:gd name="connsiteX1" fmla="*/ 3060699 w 3060699"/>
              <a:gd name="connsiteY1" fmla="*/ 0 h 7171267"/>
              <a:gd name="connsiteX2" fmla="*/ 859365 w 3060699"/>
              <a:gd name="connsiteY2" fmla="*/ 7171267 h 7171267"/>
              <a:gd name="connsiteX3" fmla="*/ 0 w 3060699"/>
              <a:gd name="connsiteY3" fmla="*/ 7145866 h 7171267"/>
              <a:gd name="connsiteX4" fmla="*/ 0 w 3060699"/>
              <a:gd name="connsiteY4" fmla="*/ 33866 h 7171267"/>
              <a:gd name="connsiteX0" fmla="*/ 25400 w 3086099"/>
              <a:gd name="connsiteY0" fmla="*/ 33866 h 7188199"/>
              <a:gd name="connsiteX1" fmla="*/ 3086099 w 3086099"/>
              <a:gd name="connsiteY1" fmla="*/ 0 h 7188199"/>
              <a:gd name="connsiteX2" fmla="*/ 884765 w 3086099"/>
              <a:gd name="connsiteY2" fmla="*/ 7171267 h 7188199"/>
              <a:gd name="connsiteX3" fmla="*/ 0 w 3086099"/>
              <a:gd name="connsiteY3" fmla="*/ 7188199 h 7188199"/>
              <a:gd name="connsiteX4" fmla="*/ 25400 w 3086099"/>
              <a:gd name="connsiteY4" fmla="*/ 33866 h 7188199"/>
              <a:gd name="connsiteX0" fmla="*/ 2444 w 3088543"/>
              <a:gd name="connsiteY0" fmla="*/ 0 h 7222067"/>
              <a:gd name="connsiteX1" fmla="*/ 3088543 w 3088543"/>
              <a:gd name="connsiteY1" fmla="*/ 33868 h 7222067"/>
              <a:gd name="connsiteX2" fmla="*/ 887209 w 3088543"/>
              <a:gd name="connsiteY2" fmla="*/ 7205135 h 7222067"/>
              <a:gd name="connsiteX3" fmla="*/ 2444 w 3088543"/>
              <a:gd name="connsiteY3" fmla="*/ 7222067 h 7222067"/>
              <a:gd name="connsiteX4" fmla="*/ 2444 w 3088543"/>
              <a:gd name="connsiteY4" fmla="*/ 0 h 72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543" h="7222067">
                <a:moveTo>
                  <a:pt x="2444" y="0"/>
                </a:moveTo>
                <a:lnTo>
                  <a:pt x="3088543" y="33868"/>
                </a:lnTo>
                <a:lnTo>
                  <a:pt x="887209" y="7205135"/>
                </a:lnTo>
                <a:lnTo>
                  <a:pt x="2444" y="7222067"/>
                </a:lnTo>
                <a:cubicBezTo>
                  <a:pt x="10911" y="4837289"/>
                  <a:pt x="-6023" y="2384778"/>
                  <a:pt x="2444"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761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9AD0176-0547-5F48-843B-0BC95C704714}"/>
              </a:ext>
            </a:extLst>
          </p:cNvPr>
          <p:cNvCxnSpPr>
            <a:cxnSpLocks/>
          </p:cNvCxnSpPr>
          <p:nvPr userDrawn="1"/>
        </p:nvCxnSpPr>
        <p:spPr>
          <a:xfrm>
            <a:off x="10432026" y="4393041"/>
            <a:ext cx="92018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F70847AD-0BE6-9445-8576-DB2A8958D8F0}"/>
              </a:ext>
            </a:extLst>
          </p:cNvPr>
          <p:cNvSpPr>
            <a:spLocks noGrp="1"/>
          </p:cNvSpPr>
          <p:nvPr>
            <p:ph type="body" sz="quarter" idx="12" hasCustomPrompt="1"/>
          </p:nvPr>
        </p:nvSpPr>
        <p:spPr>
          <a:xfrm>
            <a:off x="3450211" y="2837508"/>
            <a:ext cx="8033868" cy="448949"/>
          </a:xfrm>
          <a:prstGeom prst="rect">
            <a:avLst/>
          </a:prstGeom>
          <a:noFill/>
        </p:spPr>
        <p:txBody>
          <a:bodyPr/>
          <a:lstStyle>
            <a:lvl1pPr marL="0" indent="0" algn="r">
              <a:buFontTx/>
              <a:buNone/>
              <a:defRPr sz="2600">
                <a:solidFill>
                  <a:schemeClr val="bg1"/>
                </a:solidFill>
                <a:latin typeface="Cerebri Sans Book" pitchFamily="2" charset="77"/>
              </a:defRPr>
            </a:lvl1pPr>
            <a:lvl2pPr marL="457200" indent="0">
              <a:buNone/>
              <a:defRPr/>
            </a:lvl2pPr>
          </a:lstStyle>
          <a:p>
            <a:pPr lvl="0"/>
            <a:r>
              <a:rPr lang="en-US" dirty="0"/>
              <a:t>Presenter’s name</a:t>
            </a:r>
          </a:p>
        </p:txBody>
      </p:sp>
      <p:sp>
        <p:nvSpPr>
          <p:cNvPr id="15" name="Text Placeholder 2">
            <a:extLst>
              <a:ext uri="{FF2B5EF4-FFF2-40B4-BE49-F238E27FC236}">
                <a16:creationId xmlns:a16="http://schemas.microsoft.com/office/drawing/2014/main" id="{F3811A21-F58B-914D-B248-388F940886D1}"/>
              </a:ext>
            </a:extLst>
          </p:cNvPr>
          <p:cNvSpPr>
            <a:spLocks noGrp="1"/>
          </p:cNvSpPr>
          <p:nvPr>
            <p:ph type="body" sz="quarter" idx="14" hasCustomPrompt="1"/>
          </p:nvPr>
        </p:nvSpPr>
        <p:spPr>
          <a:xfrm>
            <a:off x="3450211" y="3289994"/>
            <a:ext cx="8033868" cy="405353"/>
          </a:xfrm>
          <a:prstGeom prst="rect">
            <a:avLst/>
          </a:prstGeom>
          <a:noFill/>
        </p:spPr>
        <p:txBody>
          <a:bodyPr/>
          <a:lstStyle>
            <a:lvl1pPr marL="0" indent="0" algn="r">
              <a:lnSpc>
                <a:spcPct val="50000"/>
              </a:lnSpc>
              <a:buFontTx/>
              <a:buNone/>
              <a:defRPr sz="2000">
                <a:solidFill>
                  <a:schemeClr val="bg1"/>
                </a:solidFill>
                <a:latin typeface="Cerebri Sans Book" pitchFamily="2" charset="77"/>
              </a:defRPr>
            </a:lvl1pPr>
            <a:lvl2pPr marL="457200" indent="0">
              <a:buNone/>
              <a:defRPr/>
            </a:lvl2pPr>
          </a:lstStyle>
          <a:p>
            <a:pPr algn="r">
              <a:lnSpc>
                <a:spcPct val="125000"/>
              </a:lnSpc>
            </a:pPr>
            <a:r>
              <a:rPr lang="en-US" sz="2000" dirty="0" err="1">
                <a:solidFill>
                  <a:schemeClr val="bg1"/>
                </a:solidFill>
                <a:latin typeface="Cerebri Sans Book" pitchFamily="2" charset="77"/>
              </a:rPr>
              <a:t>presenter@lloydsbankfoundation.org.uk</a:t>
            </a:r>
            <a:endParaRPr lang="en-US" sz="2000" dirty="0">
              <a:solidFill>
                <a:schemeClr val="bg1"/>
              </a:solidFill>
              <a:latin typeface="Cerebri Sans Book" pitchFamily="2" charset="77"/>
            </a:endParaRPr>
          </a:p>
        </p:txBody>
      </p:sp>
      <p:sp>
        <p:nvSpPr>
          <p:cNvPr id="19" name="Text Placeholder 2">
            <a:extLst>
              <a:ext uri="{FF2B5EF4-FFF2-40B4-BE49-F238E27FC236}">
                <a16:creationId xmlns:a16="http://schemas.microsoft.com/office/drawing/2014/main" id="{DF3B6697-F1EB-C845-8FB0-2C11B27FDF20}"/>
              </a:ext>
            </a:extLst>
          </p:cNvPr>
          <p:cNvSpPr>
            <a:spLocks noGrp="1"/>
          </p:cNvSpPr>
          <p:nvPr>
            <p:ph type="body" sz="quarter" idx="15" hasCustomPrompt="1"/>
          </p:nvPr>
        </p:nvSpPr>
        <p:spPr>
          <a:xfrm>
            <a:off x="3450211" y="3714202"/>
            <a:ext cx="8033868" cy="439214"/>
          </a:xfrm>
          <a:prstGeom prst="rect">
            <a:avLst/>
          </a:prstGeom>
          <a:noFill/>
        </p:spPr>
        <p:txBody>
          <a:bodyPr/>
          <a:lstStyle>
            <a:lvl1pPr marL="0" indent="0" algn="r">
              <a:lnSpc>
                <a:spcPct val="125000"/>
              </a:lnSpc>
              <a:buFontTx/>
              <a:buNone/>
              <a:defRPr sz="2000">
                <a:solidFill>
                  <a:schemeClr val="bg1"/>
                </a:solidFill>
                <a:latin typeface="Cerebri Sans Book" pitchFamily="2" charset="77"/>
              </a:defRPr>
            </a:lvl1pPr>
            <a:lvl2pPr marL="457200" indent="0">
              <a:buNone/>
              <a:defRPr/>
            </a:lvl2pPr>
          </a:lstStyle>
          <a:p>
            <a:pPr algn="r">
              <a:lnSpc>
                <a:spcPct val="125000"/>
              </a:lnSpc>
            </a:pPr>
            <a:r>
              <a:rPr lang="en-US" sz="2000" dirty="0">
                <a:solidFill>
                  <a:schemeClr val="bg1"/>
                </a:solidFill>
                <a:latin typeface="Cerebri Sans Book" pitchFamily="2" charset="77"/>
              </a:rPr>
              <a:t>@</a:t>
            </a:r>
            <a:r>
              <a:rPr lang="en-US" sz="2000" dirty="0" err="1">
                <a:solidFill>
                  <a:schemeClr val="bg1"/>
                </a:solidFill>
                <a:latin typeface="Cerebri Sans Book" pitchFamily="2" charset="77"/>
              </a:rPr>
              <a:t>presentertwitter</a:t>
            </a:r>
            <a:endParaRPr lang="en-US" sz="2000" dirty="0">
              <a:solidFill>
                <a:schemeClr val="bg1"/>
              </a:solidFill>
              <a:latin typeface="Cerebri Sans Book" pitchFamily="2" charset="77"/>
            </a:endParaRPr>
          </a:p>
        </p:txBody>
      </p:sp>
      <p:sp>
        <p:nvSpPr>
          <p:cNvPr id="21" name="Text Placeholder 2">
            <a:extLst>
              <a:ext uri="{FF2B5EF4-FFF2-40B4-BE49-F238E27FC236}">
                <a16:creationId xmlns:a16="http://schemas.microsoft.com/office/drawing/2014/main" id="{458883F9-38B6-6844-B654-E793B7AD53F3}"/>
              </a:ext>
            </a:extLst>
          </p:cNvPr>
          <p:cNvSpPr>
            <a:spLocks noGrp="1"/>
          </p:cNvSpPr>
          <p:nvPr>
            <p:ph type="body" sz="quarter" idx="13" hasCustomPrompt="1"/>
          </p:nvPr>
        </p:nvSpPr>
        <p:spPr>
          <a:xfrm>
            <a:off x="5929459" y="4707999"/>
            <a:ext cx="5548751" cy="957510"/>
          </a:xfrm>
          <a:prstGeom prst="rect">
            <a:avLst/>
          </a:prstGeom>
          <a:noFill/>
        </p:spPr>
        <p:txBody>
          <a:bodyPr/>
          <a:lstStyle>
            <a:lvl1pPr marL="0" indent="0" algn="r">
              <a:lnSpc>
                <a:spcPct val="100000"/>
              </a:lnSpc>
              <a:buFontTx/>
              <a:buNone/>
              <a:defRPr sz="1800">
                <a:solidFill>
                  <a:schemeClr val="bg1"/>
                </a:solidFill>
                <a:latin typeface="Cerebri Sans Book" pitchFamily="2" charset="77"/>
              </a:defRPr>
            </a:lvl1pPr>
            <a:lvl2pPr marL="457200" indent="0">
              <a:buNone/>
              <a:defRPr/>
            </a:lvl2pPr>
          </a:lstStyle>
          <a:p>
            <a:pPr algn="r">
              <a:lnSpc>
                <a:spcPct val="125000"/>
              </a:lnSpc>
            </a:pPr>
            <a:r>
              <a:rPr lang="en-US" dirty="0">
                <a:solidFill>
                  <a:schemeClr val="bg1"/>
                </a:solidFill>
                <a:latin typeface="Work Sans" pitchFamily="2" charset="77"/>
              </a:rPr>
              <a:t>Pentagon House, 52-54 </a:t>
            </a:r>
            <a:r>
              <a:rPr lang="en-US" dirty="0" err="1">
                <a:solidFill>
                  <a:schemeClr val="bg1"/>
                </a:solidFill>
                <a:latin typeface="Work Sans" pitchFamily="2" charset="77"/>
              </a:rPr>
              <a:t>Southwark</a:t>
            </a:r>
            <a:r>
              <a:rPr lang="en-US" dirty="0">
                <a:solidFill>
                  <a:schemeClr val="bg1"/>
                </a:solidFill>
                <a:latin typeface="Work Sans" pitchFamily="2" charset="77"/>
              </a:rPr>
              <a:t> Street, London SE1 1UN</a:t>
            </a:r>
          </a:p>
        </p:txBody>
      </p:sp>
      <p:sp>
        <p:nvSpPr>
          <p:cNvPr id="8" name="Rectangle 11">
            <a:extLst>
              <a:ext uri="{FF2B5EF4-FFF2-40B4-BE49-F238E27FC236}">
                <a16:creationId xmlns:a16="http://schemas.microsoft.com/office/drawing/2014/main" id="{5C22BEEC-28D6-6A45-A484-5B664004C5D1}"/>
              </a:ext>
            </a:extLst>
          </p:cNvPr>
          <p:cNvSpPr/>
          <p:nvPr userDrawn="1"/>
        </p:nvSpPr>
        <p:spPr>
          <a:xfrm>
            <a:off x="0" y="-138382"/>
            <a:ext cx="4038599" cy="9443622"/>
          </a:xfrm>
          <a:custGeom>
            <a:avLst/>
            <a:gdLst>
              <a:gd name="connsiteX0" fmla="*/ 0 w 1045632"/>
              <a:gd name="connsiteY0" fmla="*/ 0 h 7112000"/>
              <a:gd name="connsiteX1" fmla="*/ 1045632 w 1045632"/>
              <a:gd name="connsiteY1" fmla="*/ 0 h 7112000"/>
              <a:gd name="connsiteX2" fmla="*/ 1045632 w 1045632"/>
              <a:gd name="connsiteY2" fmla="*/ 7112000 h 7112000"/>
              <a:gd name="connsiteX3" fmla="*/ 0 w 1045632"/>
              <a:gd name="connsiteY3" fmla="*/ 7112000 h 7112000"/>
              <a:gd name="connsiteX4" fmla="*/ 0 w 1045632"/>
              <a:gd name="connsiteY4" fmla="*/ 0 h 7112000"/>
              <a:gd name="connsiteX0" fmla="*/ 0 w 2806699"/>
              <a:gd name="connsiteY0" fmla="*/ 0 h 7112000"/>
              <a:gd name="connsiteX1" fmla="*/ 2806699 w 2806699"/>
              <a:gd name="connsiteY1" fmla="*/ 42334 h 7112000"/>
              <a:gd name="connsiteX2" fmla="*/ 1045632 w 2806699"/>
              <a:gd name="connsiteY2" fmla="*/ 7112000 h 7112000"/>
              <a:gd name="connsiteX3" fmla="*/ 0 w 2806699"/>
              <a:gd name="connsiteY3" fmla="*/ 7112000 h 7112000"/>
              <a:gd name="connsiteX4" fmla="*/ 0 w 2806699"/>
              <a:gd name="connsiteY4" fmla="*/ 0 h 7112000"/>
              <a:gd name="connsiteX0" fmla="*/ 0 w 3060699"/>
              <a:gd name="connsiteY0" fmla="*/ 33866 h 7145866"/>
              <a:gd name="connsiteX1" fmla="*/ 3060699 w 3060699"/>
              <a:gd name="connsiteY1" fmla="*/ 0 h 7145866"/>
              <a:gd name="connsiteX2" fmla="*/ 1045632 w 3060699"/>
              <a:gd name="connsiteY2" fmla="*/ 7145866 h 7145866"/>
              <a:gd name="connsiteX3" fmla="*/ 0 w 3060699"/>
              <a:gd name="connsiteY3" fmla="*/ 7145866 h 7145866"/>
              <a:gd name="connsiteX4" fmla="*/ 0 w 3060699"/>
              <a:gd name="connsiteY4" fmla="*/ 33866 h 7145866"/>
              <a:gd name="connsiteX0" fmla="*/ 0 w 3060699"/>
              <a:gd name="connsiteY0" fmla="*/ 33866 h 7162800"/>
              <a:gd name="connsiteX1" fmla="*/ 3060699 w 3060699"/>
              <a:gd name="connsiteY1" fmla="*/ 0 h 7162800"/>
              <a:gd name="connsiteX2" fmla="*/ 944032 w 3060699"/>
              <a:gd name="connsiteY2" fmla="*/ 7162800 h 7162800"/>
              <a:gd name="connsiteX3" fmla="*/ 0 w 3060699"/>
              <a:gd name="connsiteY3" fmla="*/ 7145866 h 7162800"/>
              <a:gd name="connsiteX4" fmla="*/ 0 w 3060699"/>
              <a:gd name="connsiteY4" fmla="*/ 33866 h 7162800"/>
              <a:gd name="connsiteX0" fmla="*/ 0 w 3060699"/>
              <a:gd name="connsiteY0" fmla="*/ 33866 h 7171267"/>
              <a:gd name="connsiteX1" fmla="*/ 3060699 w 3060699"/>
              <a:gd name="connsiteY1" fmla="*/ 0 h 7171267"/>
              <a:gd name="connsiteX2" fmla="*/ 859365 w 3060699"/>
              <a:gd name="connsiteY2" fmla="*/ 7171267 h 7171267"/>
              <a:gd name="connsiteX3" fmla="*/ 0 w 3060699"/>
              <a:gd name="connsiteY3" fmla="*/ 7145866 h 7171267"/>
              <a:gd name="connsiteX4" fmla="*/ 0 w 3060699"/>
              <a:gd name="connsiteY4" fmla="*/ 33866 h 7171267"/>
              <a:gd name="connsiteX0" fmla="*/ 25400 w 3086099"/>
              <a:gd name="connsiteY0" fmla="*/ 33866 h 7188199"/>
              <a:gd name="connsiteX1" fmla="*/ 3086099 w 3086099"/>
              <a:gd name="connsiteY1" fmla="*/ 0 h 7188199"/>
              <a:gd name="connsiteX2" fmla="*/ 884765 w 3086099"/>
              <a:gd name="connsiteY2" fmla="*/ 7171267 h 7188199"/>
              <a:gd name="connsiteX3" fmla="*/ 0 w 3086099"/>
              <a:gd name="connsiteY3" fmla="*/ 7188199 h 7188199"/>
              <a:gd name="connsiteX4" fmla="*/ 25400 w 3086099"/>
              <a:gd name="connsiteY4" fmla="*/ 33866 h 7188199"/>
              <a:gd name="connsiteX0" fmla="*/ 2444 w 3088543"/>
              <a:gd name="connsiteY0" fmla="*/ 0 h 7222067"/>
              <a:gd name="connsiteX1" fmla="*/ 3088543 w 3088543"/>
              <a:gd name="connsiteY1" fmla="*/ 33868 h 7222067"/>
              <a:gd name="connsiteX2" fmla="*/ 887209 w 3088543"/>
              <a:gd name="connsiteY2" fmla="*/ 7205135 h 7222067"/>
              <a:gd name="connsiteX3" fmla="*/ 2444 w 3088543"/>
              <a:gd name="connsiteY3" fmla="*/ 7222067 h 7222067"/>
              <a:gd name="connsiteX4" fmla="*/ 2444 w 3088543"/>
              <a:gd name="connsiteY4" fmla="*/ 0 h 72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543" h="7222067">
                <a:moveTo>
                  <a:pt x="2444" y="0"/>
                </a:moveTo>
                <a:lnTo>
                  <a:pt x="3088543" y="33868"/>
                </a:lnTo>
                <a:lnTo>
                  <a:pt x="887209" y="7205135"/>
                </a:lnTo>
                <a:lnTo>
                  <a:pt x="2444" y="7222067"/>
                </a:lnTo>
                <a:cubicBezTo>
                  <a:pt x="10911" y="4837289"/>
                  <a:pt x="-6023" y="2384778"/>
                  <a:pt x="2444"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768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C5C4214-8DE8-F64E-8405-8B4B6018C6AB}"/>
              </a:ext>
            </a:extLst>
          </p:cNvPr>
          <p:cNvSpPr>
            <a:spLocks noGrp="1"/>
          </p:cNvSpPr>
          <p:nvPr>
            <p:ph type="pic" sz="quarter" idx="10"/>
          </p:nvPr>
        </p:nvSpPr>
        <p:spPr>
          <a:xfrm>
            <a:off x="6096000" y="0"/>
            <a:ext cx="6096000" cy="6858000"/>
          </a:xfrm>
          <a:prstGeom prst="rect">
            <a:avLst/>
          </a:prstGeom>
        </p:spPr>
        <p:txBody>
          <a:bodyPr/>
          <a:lstStyle>
            <a:lvl1pPr marL="0" indent="0" algn="ctr">
              <a:buFontTx/>
              <a:buNone/>
              <a:defRPr>
                <a:solidFill>
                  <a:schemeClr val="bg1"/>
                </a:solidFill>
              </a:defRPr>
            </a:lvl1pPr>
          </a:lstStyle>
          <a:p>
            <a:r>
              <a:rPr lang="en-US"/>
              <a:t>Click icon to add picture</a:t>
            </a:r>
            <a:endParaRPr lang="en-US" dirty="0"/>
          </a:p>
        </p:txBody>
      </p:sp>
      <p:sp>
        <p:nvSpPr>
          <p:cNvPr id="8" name="Text Placeholder 2">
            <a:extLst>
              <a:ext uri="{FF2B5EF4-FFF2-40B4-BE49-F238E27FC236}">
                <a16:creationId xmlns:a16="http://schemas.microsoft.com/office/drawing/2014/main" id="{D7F543C8-8E87-F147-9BB3-8C4613A515B9}"/>
              </a:ext>
            </a:extLst>
          </p:cNvPr>
          <p:cNvSpPr>
            <a:spLocks noGrp="1"/>
          </p:cNvSpPr>
          <p:nvPr>
            <p:ph type="body" sz="quarter" idx="12" hasCustomPrompt="1"/>
          </p:nvPr>
        </p:nvSpPr>
        <p:spPr>
          <a:xfrm>
            <a:off x="499619" y="2271860"/>
            <a:ext cx="4098702" cy="3261674"/>
          </a:xfrm>
          <a:prstGeom prst="rect">
            <a:avLst/>
          </a:prstGeom>
          <a:noFill/>
        </p:spPr>
        <p:txBody>
          <a:bodyPr/>
          <a:lstStyle>
            <a:lvl1pPr marL="0" indent="0" algn="l">
              <a:buFontTx/>
              <a:buNone/>
              <a:defRPr sz="1800">
                <a:solidFill>
                  <a:schemeClr val="bg1"/>
                </a:solidFill>
                <a:latin typeface="Cerebri Sans Book" pitchFamily="2" charset="77"/>
              </a:defRPr>
            </a:lvl1pPr>
            <a:lvl2pPr marL="457200" indent="0">
              <a:buNone/>
              <a:defRPr/>
            </a:lvl2pPr>
          </a:lstStyle>
          <a:p>
            <a:r>
              <a:rPr lang="en-GB" dirty="0">
                <a:solidFill>
                  <a:schemeClr val="bg1"/>
                </a:solidFill>
                <a:latin typeface="Work Sans" pitchFamily="2" charset="77"/>
              </a:rPr>
              <a:t>Lorem ipsum </a:t>
            </a:r>
            <a:r>
              <a:rPr lang="en-GB" dirty="0" err="1">
                <a:solidFill>
                  <a:schemeClr val="bg1"/>
                </a:solidFill>
                <a:latin typeface="Work Sans" pitchFamily="2" charset="77"/>
              </a:rPr>
              <a:t>dolor</a:t>
            </a:r>
            <a:r>
              <a:rPr lang="en-GB" dirty="0">
                <a:solidFill>
                  <a:schemeClr val="bg1"/>
                </a:solidFill>
                <a:latin typeface="Work Sans" pitchFamily="2" charset="77"/>
              </a:rPr>
              <a:t> sit </a:t>
            </a:r>
            <a:r>
              <a:rPr lang="en-GB" dirty="0" err="1">
                <a:solidFill>
                  <a:schemeClr val="bg1"/>
                </a:solidFill>
                <a:latin typeface="Work Sans" pitchFamily="2" charset="77"/>
              </a:rPr>
              <a:t>amet</a:t>
            </a:r>
            <a:r>
              <a:rPr lang="en-GB" dirty="0">
                <a:solidFill>
                  <a:schemeClr val="bg1"/>
                </a:solidFill>
                <a:latin typeface="Work Sans" pitchFamily="2" charset="77"/>
              </a:rPr>
              <a:t>, </a:t>
            </a:r>
            <a:r>
              <a:rPr lang="en-GB" dirty="0" err="1">
                <a:solidFill>
                  <a:schemeClr val="bg1"/>
                </a:solidFill>
                <a:latin typeface="Work Sans" pitchFamily="2" charset="77"/>
              </a:rPr>
              <a:t>consectetur</a:t>
            </a:r>
            <a:r>
              <a:rPr lang="en-GB" dirty="0">
                <a:solidFill>
                  <a:schemeClr val="bg1"/>
                </a:solidFill>
                <a:latin typeface="Work Sans" pitchFamily="2" charset="77"/>
              </a:rPr>
              <a:t> </a:t>
            </a:r>
            <a:r>
              <a:rPr lang="en-GB" dirty="0" err="1">
                <a:solidFill>
                  <a:schemeClr val="bg1"/>
                </a:solidFill>
                <a:latin typeface="Work Sans" pitchFamily="2" charset="77"/>
              </a:rPr>
              <a:t>adipiscing</a:t>
            </a:r>
            <a:r>
              <a:rPr lang="en-GB" dirty="0">
                <a:solidFill>
                  <a:schemeClr val="bg1"/>
                </a:solidFill>
                <a:latin typeface="Work Sans" pitchFamily="2" charset="77"/>
              </a:rPr>
              <a:t> </a:t>
            </a:r>
            <a:r>
              <a:rPr lang="en-GB" dirty="0" err="1">
                <a:solidFill>
                  <a:schemeClr val="bg1"/>
                </a:solidFill>
                <a:latin typeface="Work Sans" pitchFamily="2" charset="77"/>
              </a:rPr>
              <a:t>elit</a:t>
            </a:r>
            <a:r>
              <a:rPr lang="en-GB" dirty="0">
                <a:solidFill>
                  <a:schemeClr val="bg1"/>
                </a:solidFill>
                <a:latin typeface="Work Sans" pitchFamily="2" charset="77"/>
              </a:rPr>
              <a:t>, </a:t>
            </a:r>
            <a:r>
              <a:rPr lang="en-GB" dirty="0" err="1">
                <a:solidFill>
                  <a:schemeClr val="bg1"/>
                </a:solidFill>
                <a:latin typeface="Work Sans" pitchFamily="2" charset="77"/>
              </a:rPr>
              <a:t>sed</a:t>
            </a:r>
            <a:r>
              <a:rPr lang="en-GB" dirty="0">
                <a:solidFill>
                  <a:schemeClr val="bg1"/>
                </a:solidFill>
                <a:latin typeface="Work Sans" pitchFamily="2" charset="77"/>
              </a:rPr>
              <a:t> do </a:t>
            </a:r>
            <a:r>
              <a:rPr lang="en-GB" dirty="0" err="1">
                <a:solidFill>
                  <a:schemeClr val="bg1"/>
                </a:solidFill>
                <a:latin typeface="Work Sans" pitchFamily="2" charset="77"/>
              </a:rPr>
              <a:t>eiusmod</a:t>
            </a:r>
            <a:r>
              <a:rPr lang="en-GB" dirty="0">
                <a:solidFill>
                  <a:schemeClr val="bg1"/>
                </a:solidFill>
                <a:latin typeface="Work Sans" pitchFamily="2" charset="77"/>
              </a:rPr>
              <a:t> </a:t>
            </a:r>
            <a:r>
              <a:rPr lang="en-GB" dirty="0" err="1">
                <a:solidFill>
                  <a:schemeClr val="bg1"/>
                </a:solidFill>
                <a:latin typeface="Work Sans" pitchFamily="2" charset="77"/>
              </a:rPr>
              <a:t>tempor</a:t>
            </a:r>
            <a:r>
              <a:rPr lang="en-GB" dirty="0">
                <a:solidFill>
                  <a:schemeClr val="bg1"/>
                </a:solidFill>
                <a:latin typeface="Work Sans" pitchFamily="2" charset="77"/>
              </a:rPr>
              <a:t> </a:t>
            </a:r>
            <a:r>
              <a:rPr lang="en-GB" dirty="0" err="1">
                <a:solidFill>
                  <a:schemeClr val="bg1"/>
                </a:solidFill>
                <a:latin typeface="Work Sans" pitchFamily="2" charset="77"/>
              </a:rPr>
              <a:t>incididunt</a:t>
            </a:r>
            <a:r>
              <a:rPr lang="en-GB" dirty="0">
                <a:solidFill>
                  <a:schemeClr val="bg1"/>
                </a:solidFill>
                <a:latin typeface="Work Sans" pitchFamily="2" charset="77"/>
              </a:rPr>
              <a:t> </a:t>
            </a:r>
            <a:r>
              <a:rPr lang="en-GB" dirty="0" err="1">
                <a:solidFill>
                  <a:schemeClr val="bg1"/>
                </a:solidFill>
                <a:latin typeface="Work Sans" pitchFamily="2" charset="77"/>
              </a:rPr>
              <a:t>ut</a:t>
            </a:r>
            <a:r>
              <a:rPr lang="en-GB" dirty="0">
                <a:solidFill>
                  <a:schemeClr val="bg1"/>
                </a:solidFill>
                <a:latin typeface="Work Sans" pitchFamily="2" charset="77"/>
              </a:rPr>
              <a:t> </a:t>
            </a:r>
            <a:r>
              <a:rPr lang="en-GB" dirty="0" err="1">
                <a:solidFill>
                  <a:schemeClr val="bg1"/>
                </a:solidFill>
                <a:latin typeface="Work Sans" pitchFamily="2" charset="77"/>
              </a:rPr>
              <a:t>labore</a:t>
            </a:r>
            <a:r>
              <a:rPr lang="en-GB" dirty="0">
                <a:solidFill>
                  <a:schemeClr val="bg1"/>
                </a:solidFill>
                <a:latin typeface="Work Sans" pitchFamily="2" charset="77"/>
              </a:rPr>
              <a:t> et dolore magna </a:t>
            </a:r>
            <a:r>
              <a:rPr lang="en-GB" dirty="0" err="1">
                <a:solidFill>
                  <a:schemeClr val="bg1"/>
                </a:solidFill>
                <a:latin typeface="Work Sans" pitchFamily="2" charset="77"/>
              </a:rPr>
              <a:t>aliqua</a:t>
            </a:r>
            <a:r>
              <a:rPr lang="en-GB" dirty="0">
                <a:solidFill>
                  <a:schemeClr val="bg1"/>
                </a:solidFill>
                <a:latin typeface="Work Sans" pitchFamily="2" charset="77"/>
              </a:rPr>
              <a:t>. Ut </a:t>
            </a:r>
            <a:r>
              <a:rPr lang="en-GB" dirty="0" err="1">
                <a:solidFill>
                  <a:schemeClr val="bg1"/>
                </a:solidFill>
                <a:latin typeface="Work Sans" pitchFamily="2" charset="77"/>
              </a:rPr>
              <a:t>enim</a:t>
            </a:r>
            <a:r>
              <a:rPr lang="en-GB" dirty="0">
                <a:solidFill>
                  <a:schemeClr val="bg1"/>
                </a:solidFill>
                <a:latin typeface="Work Sans" pitchFamily="2" charset="77"/>
              </a:rPr>
              <a:t> ad minim </a:t>
            </a:r>
            <a:r>
              <a:rPr lang="en-GB" dirty="0" err="1">
                <a:solidFill>
                  <a:schemeClr val="bg1"/>
                </a:solidFill>
                <a:latin typeface="Work Sans" pitchFamily="2" charset="77"/>
              </a:rPr>
              <a:t>veniam</a:t>
            </a:r>
            <a:r>
              <a:rPr lang="en-GB" dirty="0">
                <a:solidFill>
                  <a:schemeClr val="bg1"/>
                </a:solidFill>
                <a:latin typeface="Work Sans" pitchFamily="2" charset="77"/>
              </a:rPr>
              <a:t>, </a:t>
            </a:r>
            <a:r>
              <a:rPr lang="en-GB" dirty="0" err="1">
                <a:solidFill>
                  <a:schemeClr val="bg1"/>
                </a:solidFill>
                <a:latin typeface="Work Sans" pitchFamily="2" charset="77"/>
              </a:rPr>
              <a:t>quis</a:t>
            </a:r>
            <a:r>
              <a:rPr lang="en-GB" dirty="0">
                <a:solidFill>
                  <a:schemeClr val="bg1"/>
                </a:solidFill>
                <a:latin typeface="Work Sans" pitchFamily="2" charset="77"/>
              </a:rPr>
              <a:t> </a:t>
            </a:r>
            <a:r>
              <a:rPr lang="en-GB" dirty="0" err="1">
                <a:solidFill>
                  <a:schemeClr val="bg1"/>
                </a:solidFill>
                <a:latin typeface="Work Sans" pitchFamily="2" charset="77"/>
              </a:rPr>
              <a:t>nostrud</a:t>
            </a:r>
            <a:r>
              <a:rPr lang="en-GB" dirty="0">
                <a:solidFill>
                  <a:schemeClr val="bg1"/>
                </a:solidFill>
                <a:latin typeface="Work Sans" pitchFamily="2" charset="77"/>
              </a:rPr>
              <a:t> exercitation </a:t>
            </a:r>
            <a:r>
              <a:rPr lang="en-GB" dirty="0" err="1">
                <a:solidFill>
                  <a:schemeClr val="bg1"/>
                </a:solidFill>
                <a:latin typeface="Work Sans" pitchFamily="2" charset="77"/>
              </a:rPr>
              <a:t>ullamco</a:t>
            </a:r>
            <a:r>
              <a:rPr lang="en-GB" dirty="0">
                <a:solidFill>
                  <a:schemeClr val="bg1"/>
                </a:solidFill>
                <a:latin typeface="Work Sans" pitchFamily="2" charset="77"/>
              </a:rPr>
              <a:t> </a:t>
            </a:r>
            <a:r>
              <a:rPr lang="en-GB" dirty="0" err="1">
                <a:solidFill>
                  <a:schemeClr val="bg1"/>
                </a:solidFill>
                <a:latin typeface="Work Sans" pitchFamily="2" charset="77"/>
              </a:rPr>
              <a:t>laboris</a:t>
            </a:r>
            <a:r>
              <a:rPr lang="en-GB" dirty="0">
                <a:solidFill>
                  <a:schemeClr val="bg1"/>
                </a:solidFill>
                <a:latin typeface="Work Sans" pitchFamily="2" charset="77"/>
              </a:rPr>
              <a:t> nisi </a:t>
            </a:r>
            <a:r>
              <a:rPr lang="en-GB" dirty="0" err="1">
                <a:solidFill>
                  <a:schemeClr val="bg1"/>
                </a:solidFill>
                <a:latin typeface="Work Sans" pitchFamily="2" charset="77"/>
              </a:rPr>
              <a:t>ut</a:t>
            </a:r>
            <a:r>
              <a:rPr lang="en-GB" dirty="0">
                <a:solidFill>
                  <a:schemeClr val="bg1"/>
                </a:solidFill>
                <a:latin typeface="Work Sans" pitchFamily="2" charset="77"/>
              </a:rPr>
              <a:t> </a:t>
            </a:r>
            <a:r>
              <a:rPr lang="en-GB" dirty="0" err="1">
                <a:solidFill>
                  <a:schemeClr val="bg1"/>
                </a:solidFill>
                <a:latin typeface="Work Sans" pitchFamily="2" charset="77"/>
              </a:rPr>
              <a:t>aliquip</a:t>
            </a:r>
            <a:r>
              <a:rPr lang="en-GB" dirty="0">
                <a:solidFill>
                  <a:schemeClr val="bg1"/>
                </a:solidFill>
                <a:latin typeface="Work Sans" pitchFamily="2" charset="77"/>
              </a:rPr>
              <a:t> ex </a:t>
            </a:r>
            <a:r>
              <a:rPr lang="en-GB" dirty="0" err="1">
                <a:solidFill>
                  <a:schemeClr val="bg1"/>
                </a:solidFill>
                <a:latin typeface="Work Sans" pitchFamily="2" charset="77"/>
              </a:rPr>
              <a:t>ea</a:t>
            </a:r>
            <a:r>
              <a:rPr lang="en-GB" dirty="0">
                <a:solidFill>
                  <a:schemeClr val="bg1"/>
                </a:solidFill>
                <a:latin typeface="Work Sans" pitchFamily="2" charset="77"/>
              </a:rPr>
              <a:t> </a:t>
            </a:r>
            <a:r>
              <a:rPr lang="en-GB" dirty="0" err="1">
                <a:solidFill>
                  <a:schemeClr val="bg1"/>
                </a:solidFill>
                <a:latin typeface="Work Sans" pitchFamily="2" charset="77"/>
              </a:rPr>
              <a:t>commodo</a:t>
            </a:r>
            <a:r>
              <a:rPr lang="en-GB" dirty="0">
                <a:solidFill>
                  <a:schemeClr val="bg1"/>
                </a:solidFill>
                <a:latin typeface="Work Sans" pitchFamily="2" charset="77"/>
              </a:rPr>
              <a:t> </a:t>
            </a:r>
            <a:r>
              <a:rPr lang="en-GB" dirty="0" err="1">
                <a:solidFill>
                  <a:schemeClr val="bg1"/>
                </a:solidFill>
                <a:latin typeface="Work Sans" pitchFamily="2" charset="77"/>
              </a:rPr>
              <a:t>consequat</a:t>
            </a:r>
            <a:r>
              <a:rPr lang="en-GB" dirty="0">
                <a:solidFill>
                  <a:schemeClr val="bg1"/>
                </a:solidFill>
                <a:latin typeface="Work Sans" pitchFamily="2" charset="77"/>
              </a:rPr>
              <a:t>. Duis </a:t>
            </a:r>
            <a:r>
              <a:rPr lang="en-GB" dirty="0" err="1">
                <a:solidFill>
                  <a:schemeClr val="bg1"/>
                </a:solidFill>
                <a:latin typeface="Work Sans" pitchFamily="2" charset="77"/>
              </a:rPr>
              <a:t>aute</a:t>
            </a:r>
            <a:r>
              <a:rPr lang="en-GB" dirty="0">
                <a:solidFill>
                  <a:schemeClr val="bg1"/>
                </a:solidFill>
                <a:latin typeface="Work Sans" pitchFamily="2" charset="77"/>
              </a:rPr>
              <a:t> </a:t>
            </a:r>
            <a:r>
              <a:rPr lang="en-GB" dirty="0" err="1">
                <a:solidFill>
                  <a:schemeClr val="bg1"/>
                </a:solidFill>
                <a:latin typeface="Work Sans" pitchFamily="2" charset="77"/>
              </a:rPr>
              <a:t>irure</a:t>
            </a:r>
            <a:r>
              <a:rPr lang="en-GB" dirty="0">
                <a:solidFill>
                  <a:schemeClr val="bg1"/>
                </a:solidFill>
                <a:latin typeface="Work Sans" pitchFamily="2" charset="77"/>
              </a:rPr>
              <a:t> </a:t>
            </a:r>
            <a:r>
              <a:rPr lang="en-GB" dirty="0" err="1">
                <a:solidFill>
                  <a:schemeClr val="bg1"/>
                </a:solidFill>
                <a:latin typeface="Work Sans" pitchFamily="2" charset="77"/>
              </a:rPr>
              <a:t>dolor</a:t>
            </a:r>
            <a:r>
              <a:rPr lang="en-GB" dirty="0">
                <a:solidFill>
                  <a:schemeClr val="bg1"/>
                </a:solidFill>
                <a:latin typeface="Work Sans" pitchFamily="2" charset="77"/>
              </a:rPr>
              <a:t> in </a:t>
            </a:r>
            <a:r>
              <a:rPr lang="en-GB" dirty="0" err="1">
                <a:solidFill>
                  <a:schemeClr val="bg1"/>
                </a:solidFill>
                <a:latin typeface="Work Sans" pitchFamily="2" charset="77"/>
              </a:rPr>
              <a:t>reprehenderit</a:t>
            </a:r>
            <a:r>
              <a:rPr lang="en-GB" dirty="0">
                <a:solidFill>
                  <a:schemeClr val="bg1"/>
                </a:solidFill>
                <a:latin typeface="Work Sans" pitchFamily="2" charset="77"/>
              </a:rPr>
              <a:t> in </a:t>
            </a:r>
            <a:r>
              <a:rPr lang="en-GB" dirty="0" err="1">
                <a:solidFill>
                  <a:schemeClr val="bg1"/>
                </a:solidFill>
                <a:latin typeface="Work Sans" pitchFamily="2" charset="77"/>
              </a:rPr>
              <a:t>voluptate</a:t>
            </a:r>
            <a:r>
              <a:rPr lang="en-GB" dirty="0">
                <a:solidFill>
                  <a:schemeClr val="bg1"/>
                </a:solidFill>
                <a:latin typeface="Work Sans" pitchFamily="2" charset="77"/>
              </a:rPr>
              <a:t> </a:t>
            </a:r>
            <a:r>
              <a:rPr lang="en-GB" dirty="0" err="1">
                <a:solidFill>
                  <a:schemeClr val="bg1"/>
                </a:solidFill>
                <a:latin typeface="Work Sans" pitchFamily="2" charset="77"/>
              </a:rPr>
              <a:t>velit</a:t>
            </a:r>
            <a:r>
              <a:rPr lang="en-GB" dirty="0">
                <a:solidFill>
                  <a:schemeClr val="bg1"/>
                </a:solidFill>
                <a:latin typeface="Work Sans" pitchFamily="2" charset="77"/>
              </a:rPr>
              <a:t> </a:t>
            </a:r>
            <a:r>
              <a:rPr lang="en-GB" dirty="0" err="1">
                <a:solidFill>
                  <a:schemeClr val="bg1"/>
                </a:solidFill>
                <a:latin typeface="Work Sans" pitchFamily="2" charset="77"/>
              </a:rPr>
              <a:t>esse</a:t>
            </a:r>
            <a:r>
              <a:rPr lang="en-GB" dirty="0">
                <a:solidFill>
                  <a:schemeClr val="bg1"/>
                </a:solidFill>
                <a:latin typeface="Work Sans" pitchFamily="2" charset="77"/>
              </a:rPr>
              <a:t> </a:t>
            </a:r>
            <a:r>
              <a:rPr lang="en-GB" dirty="0" err="1">
                <a:solidFill>
                  <a:schemeClr val="bg1"/>
                </a:solidFill>
                <a:latin typeface="Work Sans" pitchFamily="2" charset="77"/>
              </a:rPr>
              <a:t>cillum</a:t>
            </a:r>
            <a:r>
              <a:rPr lang="en-GB" dirty="0">
                <a:solidFill>
                  <a:schemeClr val="bg1"/>
                </a:solidFill>
                <a:latin typeface="Work Sans" pitchFamily="2" charset="77"/>
              </a:rPr>
              <a:t> dolore </a:t>
            </a:r>
            <a:r>
              <a:rPr lang="en-GB" dirty="0" err="1">
                <a:solidFill>
                  <a:schemeClr val="bg1"/>
                </a:solidFill>
                <a:latin typeface="Work Sans" pitchFamily="2" charset="77"/>
              </a:rPr>
              <a:t>eu</a:t>
            </a:r>
            <a:r>
              <a:rPr lang="en-GB" dirty="0">
                <a:solidFill>
                  <a:schemeClr val="bg1"/>
                </a:solidFill>
                <a:latin typeface="Work Sans" pitchFamily="2" charset="77"/>
              </a:rPr>
              <a:t> </a:t>
            </a:r>
            <a:r>
              <a:rPr lang="en-GB" dirty="0" err="1">
                <a:solidFill>
                  <a:schemeClr val="bg1"/>
                </a:solidFill>
                <a:latin typeface="Work Sans" pitchFamily="2" charset="77"/>
              </a:rPr>
              <a:t>fugiat</a:t>
            </a:r>
            <a:r>
              <a:rPr lang="en-GB" dirty="0">
                <a:solidFill>
                  <a:schemeClr val="bg1"/>
                </a:solidFill>
                <a:latin typeface="Work Sans" pitchFamily="2" charset="77"/>
              </a:rPr>
              <a:t> </a:t>
            </a:r>
            <a:r>
              <a:rPr lang="en-GB" dirty="0" err="1">
                <a:solidFill>
                  <a:schemeClr val="bg1"/>
                </a:solidFill>
                <a:latin typeface="Work Sans" pitchFamily="2" charset="77"/>
              </a:rPr>
              <a:t>nulla</a:t>
            </a:r>
            <a:r>
              <a:rPr lang="en-GB" dirty="0">
                <a:solidFill>
                  <a:schemeClr val="bg1"/>
                </a:solidFill>
                <a:latin typeface="Work Sans" pitchFamily="2" charset="77"/>
              </a:rPr>
              <a:t> </a:t>
            </a:r>
            <a:r>
              <a:rPr lang="en-GB" dirty="0" err="1">
                <a:solidFill>
                  <a:schemeClr val="bg1"/>
                </a:solidFill>
                <a:latin typeface="Work Sans" pitchFamily="2" charset="77"/>
              </a:rPr>
              <a:t>pariatur</a:t>
            </a:r>
            <a:r>
              <a:rPr lang="en-GB" dirty="0">
                <a:solidFill>
                  <a:schemeClr val="bg1"/>
                </a:solidFill>
                <a:latin typeface="Work Sans" pitchFamily="2" charset="77"/>
              </a:rPr>
              <a:t>.</a:t>
            </a:r>
            <a:endParaRPr lang="en-US" dirty="0">
              <a:solidFill>
                <a:schemeClr val="bg1"/>
              </a:solidFill>
              <a:latin typeface="Work Sans" pitchFamily="2" charset="77"/>
            </a:endParaRPr>
          </a:p>
        </p:txBody>
      </p:sp>
      <p:sp>
        <p:nvSpPr>
          <p:cNvPr id="11" name="Text Placeholder 2">
            <a:extLst>
              <a:ext uri="{FF2B5EF4-FFF2-40B4-BE49-F238E27FC236}">
                <a16:creationId xmlns:a16="http://schemas.microsoft.com/office/drawing/2014/main" id="{53392468-DF30-024B-97EB-E3639F9B4654}"/>
              </a:ext>
            </a:extLst>
          </p:cNvPr>
          <p:cNvSpPr>
            <a:spLocks noGrp="1"/>
          </p:cNvSpPr>
          <p:nvPr>
            <p:ph type="body" sz="quarter" idx="14" hasCustomPrompt="1"/>
          </p:nvPr>
        </p:nvSpPr>
        <p:spPr>
          <a:xfrm>
            <a:off x="499620" y="1834425"/>
            <a:ext cx="4098702" cy="437435"/>
          </a:xfrm>
          <a:prstGeom prst="rect">
            <a:avLst/>
          </a:prstGeom>
          <a:noFill/>
        </p:spPr>
        <p:txBody>
          <a:bodyPr/>
          <a:lstStyle>
            <a:lvl1pPr marL="0" indent="0" algn="l">
              <a:buFontTx/>
              <a:buNone/>
              <a:defRPr sz="2400">
                <a:solidFill>
                  <a:schemeClr val="bg1"/>
                </a:solidFill>
                <a:latin typeface="Cerebri Sans Book" pitchFamily="2" charset="77"/>
              </a:defRPr>
            </a:lvl1pPr>
            <a:lvl2pPr marL="457200" indent="0">
              <a:buNone/>
              <a:defRPr/>
            </a:lvl2pPr>
          </a:lstStyle>
          <a:p>
            <a:pPr lvl="0"/>
            <a:r>
              <a:rPr lang="en-US" dirty="0"/>
              <a:t>Image Right Slide</a:t>
            </a:r>
          </a:p>
        </p:txBody>
      </p:sp>
    </p:spTree>
    <p:extLst>
      <p:ext uri="{BB962C8B-B14F-4D97-AF65-F5344CB8AC3E}">
        <p14:creationId xmlns:p14="http://schemas.microsoft.com/office/powerpoint/2010/main" val="176505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mage Left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C5C4214-8DE8-F64E-8405-8B4B6018C6AB}"/>
              </a:ext>
            </a:extLst>
          </p:cNvPr>
          <p:cNvSpPr>
            <a:spLocks noGrp="1"/>
          </p:cNvSpPr>
          <p:nvPr>
            <p:ph type="pic" sz="quarter" idx="10"/>
          </p:nvPr>
        </p:nvSpPr>
        <p:spPr>
          <a:xfrm>
            <a:off x="0" y="0"/>
            <a:ext cx="6096000" cy="6858000"/>
          </a:xfrm>
          <a:prstGeom prst="rect">
            <a:avLst/>
          </a:prstGeom>
          <a:noFill/>
        </p:spPr>
        <p:txBody>
          <a:bodyPr/>
          <a:lstStyle>
            <a:lvl1pPr marL="0" indent="0" algn="ctr">
              <a:buFontTx/>
              <a:buNone/>
              <a:defRPr>
                <a:solidFill>
                  <a:srgbClr val="1B3056"/>
                </a:solidFill>
              </a:defRPr>
            </a:lvl1pPr>
          </a:lstStyle>
          <a:p>
            <a:r>
              <a:rPr lang="en-US"/>
              <a:t>Click icon to add picture</a:t>
            </a:r>
            <a:endParaRPr lang="en-US" dirty="0"/>
          </a:p>
        </p:txBody>
      </p:sp>
      <p:sp>
        <p:nvSpPr>
          <p:cNvPr id="8" name="Text Placeholder 2">
            <a:extLst>
              <a:ext uri="{FF2B5EF4-FFF2-40B4-BE49-F238E27FC236}">
                <a16:creationId xmlns:a16="http://schemas.microsoft.com/office/drawing/2014/main" id="{D7F543C8-8E87-F147-9BB3-8C4613A515B9}"/>
              </a:ext>
            </a:extLst>
          </p:cNvPr>
          <p:cNvSpPr>
            <a:spLocks noGrp="1"/>
          </p:cNvSpPr>
          <p:nvPr>
            <p:ph type="body" sz="quarter" idx="12" hasCustomPrompt="1"/>
          </p:nvPr>
        </p:nvSpPr>
        <p:spPr>
          <a:xfrm>
            <a:off x="7094649" y="2271859"/>
            <a:ext cx="4098702" cy="3261675"/>
          </a:xfrm>
          <a:prstGeom prst="rect">
            <a:avLst/>
          </a:prstGeom>
          <a:noFill/>
        </p:spPr>
        <p:txBody>
          <a:bodyPr/>
          <a:lstStyle>
            <a:lvl1pPr marL="0" marR="0" indent="0" algn="l" defTabSz="914400" rtl="0" eaLnBrk="1" fontAlgn="auto" latinLnBrk="0" hangingPunct="1">
              <a:lnSpc>
                <a:spcPct val="11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a:t>
            </a:r>
            <a:endParaRPr lang="en-US" dirty="0">
              <a:solidFill>
                <a:schemeClr val="bg1"/>
              </a:solidFill>
              <a:latin typeface="Work Sans" pitchFamily="2" charset="77"/>
            </a:endParaRPr>
          </a:p>
        </p:txBody>
      </p:sp>
      <p:sp>
        <p:nvSpPr>
          <p:cNvPr id="13" name="Text Placeholder 2">
            <a:extLst>
              <a:ext uri="{FF2B5EF4-FFF2-40B4-BE49-F238E27FC236}">
                <a16:creationId xmlns:a16="http://schemas.microsoft.com/office/drawing/2014/main" id="{9A10CC24-CBF5-794D-8CC7-DBD0E49CDEC2}"/>
              </a:ext>
            </a:extLst>
          </p:cNvPr>
          <p:cNvSpPr>
            <a:spLocks noGrp="1"/>
          </p:cNvSpPr>
          <p:nvPr>
            <p:ph type="body" sz="quarter" idx="15" hasCustomPrompt="1"/>
          </p:nvPr>
        </p:nvSpPr>
        <p:spPr>
          <a:xfrm>
            <a:off x="7094649" y="1834425"/>
            <a:ext cx="4098702" cy="437435"/>
          </a:xfrm>
          <a:prstGeom prst="rect">
            <a:avLst/>
          </a:prstGeom>
          <a:noFill/>
        </p:spPr>
        <p:txBody>
          <a:bodyPr/>
          <a:lstStyle>
            <a:lvl1pPr marL="0" indent="0" algn="l">
              <a:buFontTx/>
              <a:buNone/>
              <a:defRPr sz="2400">
                <a:solidFill>
                  <a:srgbClr val="7996BE"/>
                </a:solidFill>
                <a:latin typeface="Cerebri Sans Book" pitchFamily="2" charset="77"/>
              </a:defRPr>
            </a:lvl1pPr>
            <a:lvl2pPr marL="457200" indent="0">
              <a:buNone/>
              <a:defRPr/>
            </a:lvl2pPr>
          </a:lstStyle>
          <a:p>
            <a:pPr lvl="0"/>
            <a:r>
              <a:rPr lang="en-US" dirty="0"/>
              <a:t>Image Left Slide</a:t>
            </a:r>
          </a:p>
        </p:txBody>
      </p:sp>
      <p:sp>
        <p:nvSpPr>
          <p:cNvPr id="5" name="Slide Number Placeholder 1">
            <a:extLst>
              <a:ext uri="{FF2B5EF4-FFF2-40B4-BE49-F238E27FC236}">
                <a16:creationId xmlns:a16="http://schemas.microsoft.com/office/drawing/2014/main" id="{724F3C0E-C90E-4884-9544-7A17408D5751}"/>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92803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tatisti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F3E13A-FE6E-394C-A9C3-2AB5EEDF13AD}"/>
              </a:ext>
            </a:extLst>
          </p:cNvPr>
          <p:cNvPicPr>
            <a:picLocks noChangeAspect="1"/>
          </p:cNvPicPr>
          <p:nvPr userDrawn="1"/>
        </p:nvPicPr>
        <p:blipFill>
          <a:blip r:embed="rId2"/>
          <a:stretch>
            <a:fillRect/>
          </a:stretch>
        </p:blipFill>
        <p:spPr>
          <a:xfrm>
            <a:off x="5200141" y="1746422"/>
            <a:ext cx="1341045" cy="3699763"/>
          </a:xfrm>
          <a:prstGeom prst="rect">
            <a:avLst/>
          </a:prstGeom>
        </p:spPr>
      </p:pic>
      <p:sp>
        <p:nvSpPr>
          <p:cNvPr id="26" name="Text Placeholder 2">
            <a:extLst>
              <a:ext uri="{FF2B5EF4-FFF2-40B4-BE49-F238E27FC236}">
                <a16:creationId xmlns:a16="http://schemas.microsoft.com/office/drawing/2014/main" id="{26CB7570-5421-7A41-912B-8CD0688164D7}"/>
              </a:ext>
            </a:extLst>
          </p:cNvPr>
          <p:cNvSpPr>
            <a:spLocks noGrp="1"/>
          </p:cNvSpPr>
          <p:nvPr>
            <p:ph type="body" sz="quarter" idx="14" hasCustomPrompt="1"/>
          </p:nvPr>
        </p:nvSpPr>
        <p:spPr>
          <a:xfrm>
            <a:off x="6395304" y="3944741"/>
            <a:ext cx="4098702" cy="437435"/>
          </a:xfrm>
          <a:prstGeom prst="rect">
            <a:avLst/>
          </a:prstGeom>
          <a:noFill/>
        </p:spPr>
        <p:txBody>
          <a:bodyPr/>
          <a:lstStyle>
            <a:lvl1pPr marL="0" indent="0" algn="l">
              <a:buFontTx/>
              <a:buNone/>
              <a:defRPr sz="2400">
                <a:solidFill>
                  <a:srgbClr val="7996BE"/>
                </a:solidFill>
                <a:latin typeface="Cerebri Sans Book" pitchFamily="2" charset="77"/>
              </a:defRPr>
            </a:lvl1pPr>
            <a:lvl2pPr marL="457200" indent="0">
              <a:buNone/>
              <a:defRPr/>
            </a:lvl2pPr>
          </a:lstStyle>
          <a:p>
            <a:pPr lvl="0"/>
            <a:r>
              <a:rPr lang="en-US" dirty="0"/>
              <a:t>This is a statistic</a:t>
            </a:r>
          </a:p>
        </p:txBody>
      </p:sp>
      <p:sp>
        <p:nvSpPr>
          <p:cNvPr id="27" name="Text Placeholder 2">
            <a:extLst>
              <a:ext uri="{FF2B5EF4-FFF2-40B4-BE49-F238E27FC236}">
                <a16:creationId xmlns:a16="http://schemas.microsoft.com/office/drawing/2014/main" id="{F0661364-3995-6645-87BD-7E8275C6A354}"/>
              </a:ext>
            </a:extLst>
          </p:cNvPr>
          <p:cNvSpPr>
            <a:spLocks noGrp="1"/>
          </p:cNvSpPr>
          <p:nvPr>
            <p:ph type="body" sz="quarter" idx="12" hasCustomPrompt="1"/>
          </p:nvPr>
        </p:nvSpPr>
        <p:spPr>
          <a:xfrm>
            <a:off x="6395304" y="4382176"/>
            <a:ext cx="4098702" cy="1199848"/>
          </a:xfrm>
          <a:prstGeom prst="rect">
            <a:avLst/>
          </a:prstGeom>
          <a:noFill/>
        </p:spPr>
        <p:txBody>
          <a:bodyPr/>
          <a:lstStyle>
            <a:lvl1pPr marL="0" marR="0" indent="0" algn="l" defTabSz="914400" rtl="0" eaLnBrk="1" fontAlgn="auto" latinLnBrk="0" hangingPunct="1">
              <a:lnSpc>
                <a:spcPct val="11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a:t>
            </a:r>
            <a:endParaRPr lang="en-US" dirty="0">
              <a:solidFill>
                <a:schemeClr val="bg1"/>
              </a:solidFill>
              <a:latin typeface="Work Sans" pitchFamily="2" charset="77"/>
            </a:endParaRPr>
          </a:p>
        </p:txBody>
      </p:sp>
      <p:sp>
        <p:nvSpPr>
          <p:cNvPr id="29" name="Text Placeholder 2">
            <a:extLst>
              <a:ext uri="{FF2B5EF4-FFF2-40B4-BE49-F238E27FC236}">
                <a16:creationId xmlns:a16="http://schemas.microsoft.com/office/drawing/2014/main" id="{8B2EBB68-3233-0F4D-A472-71BBAAB8B8AD}"/>
              </a:ext>
            </a:extLst>
          </p:cNvPr>
          <p:cNvSpPr>
            <a:spLocks noGrp="1"/>
          </p:cNvSpPr>
          <p:nvPr>
            <p:ph type="body" sz="quarter" idx="11" hasCustomPrompt="1"/>
          </p:nvPr>
        </p:nvSpPr>
        <p:spPr>
          <a:xfrm>
            <a:off x="1037688" y="2279083"/>
            <a:ext cx="4451669" cy="1319250"/>
          </a:xfrm>
          <a:prstGeom prst="rect">
            <a:avLst/>
          </a:prstGeom>
          <a:noFill/>
        </p:spPr>
        <p:txBody>
          <a:bodyPr/>
          <a:lstStyle>
            <a:lvl1pPr marL="0" indent="0" algn="r">
              <a:buFontTx/>
              <a:buNone/>
              <a:defRPr sz="11000">
                <a:solidFill>
                  <a:srgbClr val="7996BE"/>
                </a:solidFill>
                <a:latin typeface="Cerebri Sans Book" pitchFamily="2" charset="77"/>
              </a:defRPr>
            </a:lvl1pPr>
            <a:lvl2pPr marL="457200" indent="0">
              <a:buNone/>
              <a:defRPr/>
            </a:lvl2pPr>
          </a:lstStyle>
          <a:p>
            <a:pPr lvl="0"/>
            <a:r>
              <a:rPr lang="en-US" dirty="0"/>
              <a:t>4,289</a:t>
            </a:r>
          </a:p>
        </p:txBody>
      </p:sp>
      <p:sp>
        <p:nvSpPr>
          <p:cNvPr id="6" name="Slide Number Placeholder 1">
            <a:extLst>
              <a:ext uri="{FF2B5EF4-FFF2-40B4-BE49-F238E27FC236}">
                <a16:creationId xmlns:a16="http://schemas.microsoft.com/office/drawing/2014/main" id="{8260BDC8-7CF4-433D-B547-A9CA8C1796A0}"/>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2705648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C5C4214-8DE8-F64E-8405-8B4B6018C6AB}"/>
              </a:ext>
            </a:extLst>
          </p:cNvPr>
          <p:cNvSpPr>
            <a:spLocks noGrp="1"/>
          </p:cNvSpPr>
          <p:nvPr>
            <p:ph type="pic" sz="quarter" idx="10"/>
          </p:nvPr>
        </p:nvSpPr>
        <p:spPr>
          <a:xfrm>
            <a:off x="0" y="0"/>
            <a:ext cx="6096000" cy="6858000"/>
          </a:xfrm>
          <a:prstGeom prst="rect">
            <a:avLst/>
          </a:prstGeom>
          <a:noFill/>
        </p:spPr>
        <p:txBody>
          <a:bodyPr/>
          <a:lstStyle>
            <a:lvl1pPr marL="0" indent="0" algn="ctr">
              <a:buFontTx/>
              <a:buNone/>
              <a:defRPr>
                <a:solidFill>
                  <a:srgbClr val="1B3056"/>
                </a:solidFill>
              </a:defRPr>
            </a:lvl1pPr>
          </a:lstStyle>
          <a:p>
            <a:r>
              <a:rPr lang="en-US"/>
              <a:t>Click icon to add picture</a:t>
            </a:r>
            <a:endParaRPr lang="en-US" dirty="0"/>
          </a:p>
        </p:txBody>
      </p:sp>
      <p:sp>
        <p:nvSpPr>
          <p:cNvPr id="8" name="Text Placeholder 2">
            <a:extLst>
              <a:ext uri="{FF2B5EF4-FFF2-40B4-BE49-F238E27FC236}">
                <a16:creationId xmlns:a16="http://schemas.microsoft.com/office/drawing/2014/main" id="{D7F543C8-8E87-F147-9BB3-8C4613A515B9}"/>
              </a:ext>
            </a:extLst>
          </p:cNvPr>
          <p:cNvSpPr>
            <a:spLocks noGrp="1"/>
          </p:cNvSpPr>
          <p:nvPr>
            <p:ph type="body" sz="quarter" idx="12" hasCustomPrompt="1"/>
          </p:nvPr>
        </p:nvSpPr>
        <p:spPr>
          <a:xfrm>
            <a:off x="7094649" y="2271859"/>
            <a:ext cx="4098702" cy="3261675"/>
          </a:xfrm>
          <a:prstGeom prst="rect">
            <a:avLst/>
          </a:prstGeom>
          <a:noFill/>
        </p:spPr>
        <p:txBody>
          <a:bodyPr/>
          <a:lstStyle>
            <a:lvl1pPr marL="0" marR="0" indent="0" algn="l" defTabSz="914400" rtl="0" eaLnBrk="1" fontAlgn="auto" latinLnBrk="0" hangingPunct="1">
              <a:lnSpc>
                <a:spcPct val="11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a:t>
            </a:r>
            <a:endParaRPr lang="en-US" dirty="0">
              <a:solidFill>
                <a:schemeClr val="bg1"/>
              </a:solidFill>
              <a:latin typeface="Work Sans" pitchFamily="2" charset="77"/>
            </a:endParaRPr>
          </a:p>
        </p:txBody>
      </p:sp>
      <p:sp>
        <p:nvSpPr>
          <p:cNvPr id="13" name="Text Placeholder 2">
            <a:extLst>
              <a:ext uri="{FF2B5EF4-FFF2-40B4-BE49-F238E27FC236}">
                <a16:creationId xmlns:a16="http://schemas.microsoft.com/office/drawing/2014/main" id="{9A10CC24-CBF5-794D-8CC7-DBD0E49CDEC2}"/>
              </a:ext>
            </a:extLst>
          </p:cNvPr>
          <p:cNvSpPr>
            <a:spLocks noGrp="1"/>
          </p:cNvSpPr>
          <p:nvPr>
            <p:ph type="body" sz="quarter" idx="15" hasCustomPrompt="1"/>
          </p:nvPr>
        </p:nvSpPr>
        <p:spPr>
          <a:xfrm>
            <a:off x="7094649" y="1834425"/>
            <a:ext cx="4098702" cy="437435"/>
          </a:xfrm>
          <a:prstGeom prst="rect">
            <a:avLst/>
          </a:prstGeom>
          <a:noFill/>
        </p:spPr>
        <p:txBody>
          <a:bodyPr/>
          <a:lstStyle>
            <a:lvl1pPr marL="0" indent="0" algn="l">
              <a:buFontTx/>
              <a:buNone/>
              <a:defRPr sz="2400">
                <a:solidFill>
                  <a:schemeClr val="accent1"/>
                </a:solidFill>
                <a:latin typeface="Cerebri Sans Book" pitchFamily="2" charset="77"/>
              </a:defRPr>
            </a:lvl1pPr>
            <a:lvl2pPr marL="457200" indent="0">
              <a:buNone/>
              <a:defRPr/>
            </a:lvl2pPr>
          </a:lstStyle>
          <a:p>
            <a:pPr lvl="0"/>
            <a:r>
              <a:rPr lang="en-US" dirty="0"/>
              <a:t>Image Left Slide</a:t>
            </a:r>
          </a:p>
        </p:txBody>
      </p:sp>
      <p:sp>
        <p:nvSpPr>
          <p:cNvPr id="5" name="Slide Number Placeholder 1">
            <a:extLst>
              <a:ext uri="{FF2B5EF4-FFF2-40B4-BE49-F238E27FC236}">
                <a16:creationId xmlns:a16="http://schemas.microsoft.com/office/drawing/2014/main" id="{92C6D0A8-5B5B-44BB-8FD3-6AFF44EBD937}"/>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167019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isti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F3E13A-FE6E-394C-A9C3-2AB5EEDF13AD}"/>
              </a:ext>
            </a:extLst>
          </p:cNvPr>
          <p:cNvPicPr>
            <a:picLocks noChangeAspect="1"/>
          </p:cNvPicPr>
          <p:nvPr userDrawn="1"/>
        </p:nvPicPr>
        <p:blipFill>
          <a:blip r:embed="rId2"/>
          <a:stretch>
            <a:fillRect/>
          </a:stretch>
        </p:blipFill>
        <p:spPr>
          <a:xfrm>
            <a:off x="5200141" y="1746422"/>
            <a:ext cx="1341045" cy="3699763"/>
          </a:xfrm>
          <a:prstGeom prst="rect">
            <a:avLst/>
          </a:prstGeom>
        </p:spPr>
      </p:pic>
      <p:sp>
        <p:nvSpPr>
          <p:cNvPr id="26" name="Text Placeholder 2">
            <a:extLst>
              <a:ext uri="{FF2B5EF4-FFF2-40B4-BE49-F238E27FC236}">
                <a16:creationId xmlns:a16="http://schemas.microsoft.com/office/drawing/2014/main" id="{26CB7570-5421-7A41-912B-8CD0688164D7}"/>
              </a:ext>
            </a:extLst>
          </p:cNvPr>
          <p:cNvSpPr>
            <a:spLocks noGrp="1"/>
          </p:cNvSpPr>
          <p:nvPr>
            <p:ph type="body" sz="quarter" idx="14" hasCustomPrompt="1"/>
          </p:nvPr>
        </p:nvSpPr>
        <p:spPr>
          <a:xfrm>
            <a:off x="6395304" y="3944741"/>
            <a:ext cx="4098702" cy="437435"/>
          </a:xfrm>
          <a:prstGeom prst="rect">
            <a:avLst/>
          </a:prstGeom>
          <a:noFill/>
        </p:spPr>
        <p:txBody>
          <a:bodyPr/>
          <a:lstStyle>
            <a:lvl1pPr marL="0" indent="0" algn="l">
              <a:buFontTx/>
              <a:buNone/>
              <a:defRPr sz="2400">
                <a:solidFill>
                  <a:schemeClr val="accent1"/>
                </a:solidFill>
                <a:latin typeface="Cerebri Sans Book" pitchFamily="2" charset="77"/>
              </a:defRPr>
            </a:lvl1pPr>
            <a:lvl2pPr marL="457200" indent="0">
              <a:buNone/>
              <a:defRPr/>
            </a:lvl2pPr>
          </a:lstStyle>
          <a:p>
            <a:pPr lvl="0"/>
            <a:r>
              <a:rPr lang="en-US" dirty="0"/>
              <a:t>This is a statistic</a:t>
            </a:r>
          </a:p>
        </p:txBody>
      </p:sp>
      <p:sp>
        <p:nvSpPr>
          <p:cNvPr id="27" name="Text Placeholder 2">
            <a:extLst>
              <a:ext uri="{FF2B5EF4-FFF2-40B4-BE49-F238E27FC236}">
                <a16:creationId xmlns:a16="http://schemas.microsoft.com/office/drawing/2014/main" id="{F0661364-3995-6645-87BD-7E8275C6A354}"/>
              </a:ext>
            </a:extLst>
          </p:cNvPr>
          <p:cNvSpPr>
            <a:spLocks noGrp="1"/>
          </p:cNvSpPr>
          <p:nvPr>
            <p:ph type="body" sz="quarter" idx="12" hasCustomPrompt="1"/>
          </p:nvPr>
        </p:nvSpPr>
        <p:spPr>
          <a:xfrm>
            <a:off x="6395304" y="4382176"/>
            <a:ext cx="4098702" cy="1199848"/>
          </a:xfrm>
          <a:prstGeom prst="rect">
            <a:avLst/>
          </a:prstGeom>
          <a:noFill/>
        </p:spPr>
        <p:txBody>
          <a:bodyPr/>
          <a:lstStyle>
            <a:lvl1pPr marL="0" marR="0" indent="0" algn="l" defTabSz="914400" rtl="0" eaLnBrk="1" fontAlgn="auto" latinLnBrk="0" hangingPunct="1">
              <a:lnSpc>
                <a:spcPct val="11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a:t>
            </a:r>
            <a:endParaRPr lang="en-US" dirty="0">
              <a:solidFill>
                <a:schemeClr val="bg1"/>
              </a:solidFill>
              <a:latin typeface="Work Sans" pitchFamily="2" charset="77"/>
            </a:endParaRPr>
          </a:p>
        </p:txBody>
      </p:sp>
      <p:sp>
        <p:nvSpPr>
          <p:cNvPr id="29" name="Text Placeholder 2">
            <a:extLst>
              <a:ext uri="{FF2B5EF4-FFF2-40B4-BE49-F238E27FC236}">
                <a16:creationId xmlns:a16="http://schemas.microsoft.com/office/drawing/2014/main" id="{8B2EBB68-3233-0F4D-A472-71BBAAB8B8AD}"/>
              </a:ext>
            </a:extLst>
          </p:cNvPr>
          <p:cNvSpPr>
            <a:spLocks noGrp="1"/>
          </p:cNvSpPr>
          <p:nvPr>
            <p:ph type="body" sz="quarter" idx="11" hasCustomPrompt="1"/>
          </p:nvPr>
        </p:nvSpPr>
        <p:spPr>
          <a:xfrm>
            <a:off x="1037688" y="2279083"/>
            <a:ext cx="4451669" cy="1319250"/>
          </a:xfrm>
          <a:prstGeom prst="rect">
            <a:avLst/>
          </a:prstGeom>
          <a:noFill/>
        </p:spPr>
        <p:txBody>
          <a:bodyPr/>
          <a:lstStyle>
            <a:lvl1pPr marL="0" indent="0" algn="r">
              <a:buFontTx/>
              <a:buNone/>
              <a:defRPr sz="11000">
                <a:solidFill>
                  <a:schemeClr val="accent1"/>
                </a:solidFill>
                <a:latin typeface="Cerebri Sans Book" pitchFamily="2" charset="77"/>
              </a:defRPr>
            </a:lvl1pPr>
            <a:lvl2pPr marL="457200" indent="0">
              <a:buNone/>
              <a:defRPr/>
            </a:lvl2pPr>
          </a:lstStyle>
          <a:p>
            <a:pPr lvl="0"/>
            <a:r>
              <a:rPr lang="en-US" dirty="0"/>
              <a:t>4,289</a:t>
            </a:r>
          </a:p>
        </p:txBody>
      </p:sp>
      <p:sp>
        <p:nvSpPr>
          <p:cNvPr id="6" name="Slide Number Placeholder 1">
            <a:extLst>
              <a:ext uri="{FF2B5EF4-FFF2-40B4-BE49-F238E27FC236}">
                <a16:creationId xmlns:a16="http://schemas.microsoft.com/office/drawing/2014/main" id="{5E13DCC4-B682-41F0-9F17-3C862A47623E}"/>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121209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80D7AC-5CCB-5749-8C0B-F09553935947}"/>
              </a:ext>
            </a:extLst>
          </p:cNvPr>
          <p:cNvPicPr>
            <a:picLocks noChangeAspect="1"/>
          </p:cNvPicPr>
          <p:nvPr userDrawn="1"/>
        </p:nvPicPr>
        <p:blipFill>
          <a:blip r:embed="rId2">
            <a:alphaModFix amt="39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A37652-FD5C-8143-8CBC-9A4F89891584}"/>
              </a:ext>
            </a:extLst>
          </p:cNvPr>
          <p:cNvSpPr>
            <a:spLocks noGrp="1"/>
          </p:cNvSpPr>
          <p:nvPr>
            <p:ph type="ctrTitle" hasCustomPrompt="1"/>
          </p:nvPr>
        </p:nvSpPr>
        <p:spPr>
          <a:xfrm>
            <a:off x="1524000" y="1122363"/>
            <a:ext cx="9144000" cy="2387600"/>
          </a:xfrm>
        </p:spPr>
        <p:txBody>
          <a:bodyPr anchor="b">
            <a:normAutofit/>
          </a:bodyPr>
          <a:lstStyle>
            <a:lvl1pPr algn="ctr">
              <a:defRPr sz="4000"/>
            </a:lvl1pPr>
          </a:lstStyle>
          <a:p>
            <a:r>
              <a:rPr lang="en-GB" dirty="0"/>
              <a:t>Presentation Title</a:t>
            </a:r>
            <a:endParaRPr lang="en-US" dirty="0"/>
          </a:p>
        </p:txBody>
      </p:sp>
      <p:sp>
        <p:nvSpPr>
          <p:cNvPr id="3" name="Subtitle 2">
            <a:extLst>
              <a:ext uri="{FF2B5EF4-FFF2-40B4-BE49-F238E27FC236}">
                <a16:creationId xmlns:a16="http://schemas.microsoft.com/office/drawing/2014/main" id="{D6366996-B951-DA44-8AE5-88BCEEB0ABF4}"/>
              </a:ext>
            </a:extLst>
          </p:cNvPr>
          <p:cNvSpPr>
            <a:spLocks noGrp="1"/>
          </p:cNvSpPr>
          <p:nvPr>
            <p:ph type="subTitle" idx="1" hasCustomPrompt="1"/>
          </p:nvPr>
        </p:nvSpPr>
        <p:spPr>
          <a:xfrm>
            <a:off x="1524000" y="3602038"/>
            <a:ext cx="9144000" cy="549548"/>
          </a:xfrm>
        </p:spPr>
        <p:txBody>
          <a:bodyPr anchor="ct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Speaker Name</a:t>
            </a:r>
            <a:endParaRPr lang="en-US" dirty="0"/>
          </a:p>
        </p:txBody>
      </p:sp>
      <p:pic>
        <p:nvPicPr>
          <p:cNvPr id="8" name="Picture 7">
            <a:extLst>
              <a:ext uri="{FF2B5EF4-FFF2-40B4-BE49-F238E27FC236}">
                <a16:creationId xmlns:a16="http://schemas.microsoft.com/office/drawing/2014/main" id="{A489C47F-CA5A-0742-8D64-B15305EAE1CF}"/>
              </a:ext>
            </a:extLst>
          </p:cNvPr>
          <p:cNvPicPr>
            <a:picLocks noChangeAspect="1"/>
          </p:cNvPicPr>
          <p:nvPr userDrawn="1"/>
        </p:nvPicPr>
        <p:blipFill rotWithShape="1">
          <a:blip r:embed="rId3"/>
          <a:srcRect l="32444"/>
          <a:stretch/>
        </p:blipFill>
        <p:spPr>
          <a:xfrm>
            <a:off x="9017874" y="427320"/>
            <a:ext cx="2861441" cy="675709"/>
          </a:xfrm>
          <a:prstGeom prst="rect">
            <a:avLst/>
          </a:prstGeom>
        </p:spPr>
      </p:pic>
      <p:sp>
        <p:nvSpPr>
          <p:cNvPr id="9" name="Slide Number Placeholder 8">
            <a:extLst>
              <a:ext uri="{FF2B5EF4-FFF2-40B4-BE49-F238E27FC236}">
                <a16:creationId xmlns:a16="http://schemas.microsoft.com/office/drawing/2014/main" id="{85B2B9DB-F55C-5240-9C7B-841AD89969B4}"/>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11" name="Text Placeholder 10">
            <a:extLst>
              <a:ext uri="{FF2B5EF4-FFF2-40B4-BE49-F238E27FC236}">
                <a16:creationId xmlns:a16="http://schemas.microsoft.com/office/drawing/2014/main" id="{EB678E01-7460-654B-A959-D51E99C19E00}"/>
              </a:ext>
            </a:extLst>
          </p:cNvPr>
          <p:cNvSpPr>
            <a:spLocks noGrp="1"/>
          </p:cNvSpPr>
          <p:nvPr>
            <p:ph type="body" sz="quarter" idx="11" hasCustomPrompt="1"/>
          </p:nvPr>
        </p:nvSpPr>
        <p:spPr>
          <a:xfrm>
            <a:off x="1524000" y="4246563"/>
            <a:ext cx="9144000" cy="650875"/>
          </a:xfrm>
        </p:spPr>
        <p:txBody>
          <a:bodyPr vert="horz" lIns="91440" tIns="45720" rIns="91440" bIns="45720" rtlCol="0" anchor="ctr">
            <a:normAutofit/>
          </a:bodyPr>
          <a:lstStyle>
            <a:lvl1pPr>
              <a:defRPr lang="en-GB" sz="2800" smtClean="0"/>
            </a:lvl1pPr>
            <a:lvl2pPr>
              <a:defRPr lang="en-GB" sz="2000" smtClean="0"/>
            </a:lvl2pPr>
            <a:lvl3pPr>
              <a:defRPr lang="en-GB" sz="1800" smtClean="0"/>
            </a:lvl3pPr>
            <a:lvl4pPr>
              <a:defRPr lang="en-GB" sz="1600" smtClean="0"/>
            </a:lvl4pPr>
            <a:lvl5pPr>
              <a:defRPr lang="en-GB" sz="1600"/>
            </a:lvl5pPr>
          </a:lstStyle>
          <a:p>
            <a:pPr marL="0" lvl="0" indent="0" algn="ctr">
              <a:buNone/>
            </a:pPr>
            <a:r>
              <a:rPr lang="en-GB" dirty="0"/>
              <a:t>Speaker Title</a:t>
            </a:r>
          </a:p>
        </p:txBody>
      </p:sp>
    </p:spTree>
    <p:extLst>
      <p:ext uri="{BB962C8B-B14F-4D97-AF65-F5344CB8AC3E}">
        <p14:creationId xmlns:p14="http://schemas.microsoft.com/office/powerpoint/2010/main" val="602860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690AB8E1-03B5-9E47-8053-F2CE5802F85D}"/>
              </a:ext>
            </a:extLst>
          </p:cNvPr>
          <p:cNvSpPr>
            <a:spLocks noGrp="1"/>
          </p:cNvSpPr>
          <p:nvPr>
            <p:ph type="body" sz="quarter" idx="14" hasCustomPrompt="1"/>
          </p:nvPr>
        </p:nvSpPr>
        <p:spPr>
          <a:xfrm>
            <a:off x="642358" y="3445828"/>
            <a:ext cx="3061963" cy="437435"/>
          </a:xfrm>
          <a:prstGeom prst="rect">
            <a:avLst/>
          </a:prstGeom>
          <a:noFill/>
        </p:spPr>
        <p:txBody>
          <a:bodyPr/>
          <a:lstStyle>
            <a:lvl1pPr marL="0" indent="0" algn="ctr">
              <a:buFontTx/>
              <a:buNone/>
              <a:defRPr sz="2400">
                <a:solidFill>
                  <a:srgbClr val="5D98C3"/>
                </a:solidFill>
                <a:latin typeface="Cerebri Sans Book" pitchFamily="2" charset="77"/>
              </a:defRPr>
            </a:lvl1pPr>
            <a:lvl2pPr marL="457200" indent="0">
              <a:buNone/>
              <a:defRPr/>
            </a:lvl2pPr>
          </a:lstStyle>
          <a:p>
            <a:pPr lvl="0"/>
            <a:r>
              <a:rPr lang="en-US" dirty="0"/>
              <a:t>We fund</a:t>
            </a:r>
          </a:p>
        </p:txBody>
      </p:sp>
      <p:sp>
        <p:nvSpPr>
          <p:cNvPr id="23" name="Text Placeholder 2">
            <a:extLst>
              <a:ext uri="{FF2B5EF4-FFF2-40B4-BE49-F238E27FC236}">
                <a16:creationId xmlns:a16="http://schemas.microsoft.com/office/drawing/2014/main" id="{47CC4E59-01D0-EB45-9DE8-10B48E5CBF8A}"/>
              </a:ext>
            </a:extLst>
          </p:cNvPr>
          <p:cNvSpPr>
            <a:spLocks noGrp="1"/>
          </p:cNvSpPr>
          <p:nvPr>
            <p:ph type="body" sz="quarter" idx="12" hasCustomPrompt="1"/>
          </p:nvPr>
        </p:nvSpPr>
        <p:spPr>
          <a:xfrm>
            <a:off x="642358" y="3967929"/>
            <a:ext cx="3061963" cy="884091"/>
          </a:xfrm>
          <a:prstGeom prst="rect">
            <a:avLst/>
          </a:prstGeom>
          <a:no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algn="ct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a:t>
            </a:r>
          </a:p>
        </p:txBody>
      </p:sp>
      <p:sp>
        <p:nvSpPr>
          <p:cNvPr id="24" name="Text Placeholder 2">
            <a:extLst>
              <a:ext uri="{FF2B5EF4-FFF2-40B4-BE49-F238E27FC236}">
                <a16:creationId xmlns:a16="http://schemas.microsoft.com/office/drawing/2014/main" id="{C6A1B0E5-E3F0-E94A-BB9F-135F9BD96CCB}"/>
              </a:ext>
            </a:extLst>
          </p:cNvPr>
          <p:cNvSpPr>
            <a:spLocks noGrp="1"/>
          </p:cNvSpPr>
          <p:nvPr>
            <p:ph type="body" sz="quarter" idx="15" hasCustomPrompt="1"/>
          </p:nvPr>
        </p:nvSpPr>
        <p:spPr>
          <a:xfrm>
            <a:off x="4477758" y="3445828"/>
            <a:ext cx="3061963" cy="437435"/>
          </a:xfrm>
          <a:prstGeom prst="rect">
            <a:avLst/>
          </a:prstGeom>
          <a:noFill/>
        </p:spPr>
        <p:txBody>
          <a:bodyPr/>
          <a:lstStyle>
            <a:lvl1pPr marL="0" indent="0" algn="ctr">
              <a:buFontTx/>
              <a:buNone/>
              <a:defRPr sz="2400">
                <a:solidFill>
                  <a:srgbClr val="F4BC2F"/>
                </a:solidFill>
                <a:latin typeface="Cerebri Sans Book" pitchFamily="2" charset="77"/>
              </a:defRPr>
            </a:lvl1pPr>
            <a:lvl2pPr marL="457200" indent="0">
              <a:buNone/>
              <a:defRPr/>
            </a:lvl2pPr>
          </a:lstStyle>
          <a:p>
            <a:pPr lvl="0"/>
            <a:r>
              <a:rPr lang="en-US" dirty="0"/>
              <a:t>We develop</a:t>
            </a:r>
          </a:p>
        </p:txBody>
      </p:sp>
      <p:sp>
        <p:nvSpPr>
          <p:cNvPr id="25" name="Text Placeholder 2">
            <a:extLst>
              <a:ext uri="{FF2B5EF4-FFF2-40B4-BE49-F238E27FC236}">
                <a16:creationId xmlns:a16="http://schemas.microsoft.com/office/drawing/2014/main" id="{D1EE8EF6-D450-8F43-BCFB-05DFF5BF9331}"/>
              </a:ext>
            </a:extLst>
          </p:cNvPr>
          <p:cNvSpPr>
            <a:spLocks noGrp="1"/>
          </p:cNvSpPr>
          <p:nvPr>
            <p:ph type="body" sz="quarter" idx="16" hasCustomPrompt="1"/>
          </p:nvPr>
        </p:nvSpPr>
        <p:spPr>
          <a:xfrm>
            <a:off x="4477758" y="3967929"/>
            <a:ext cx="3061963" cy="884091"/>
          </a:xfrm>
          <a:prstGeom prst="rect">
            <a:avLst/>
          </a:prstGeom>
          <a:no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algn="ct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a:t>
            </a:r>
          </a:p>
        </p:txBody>
      </p:sp>
      <p:sp>
        <p:nvSpPr>
          <p:cNvPr id="28" name="Text Placeholder 2">
            <a:extLst>
              <a:ext uri="{FF2B5EF4-FFF2-40B4-BE49-F238E27FC236}">
                <a16:creationId xmlns:a16="http://schemas.microsoft.com/office/drawing/2014/main" id="{6AA4E79E-38B7-BE4B-B6D7-28AB1D87B4D4}"/>
              </a:ext>
            </a:extLst>
          </p:cNvPr>
          <p:cNvSpPr>
            <a:spLocks noGrp="1"/>
          </p:cNvSpPr>
          <p:nvPr>
            <p:ph type="body" sz="quarter" idx="17" hasCustomPrompt="1"/>
          </p:nvPr>
        </p:nvSpPr>
        <p:spPr>
          <a:xfrm>
            <a:off x="8330092" y="3445828"/>
            <a:ext cx="3061963" cy="437435"/>
          </a:xfrm>
          <a:prstGeom prst="rect">
            <a:avLst/>
          </a:prstGeom>
          <a:noFill/>
        </p:spPr>
        <p:txBody>
          <a:bodyPr/>
          <a:lstStyle>
            <a:lvl1pPr marL="0" indent="0" algn="ctr">
              <a:buFontTx/>
              <a:buNone/>
              <a:defRPr sz="2400">
                <a:solidFill>
                  <a:srgbClr val="EA5244"/>
                </a:solidFill>
                <a:latin typeface="Cerebri Sans Book" pitchFamily="2" charset="77"/>
              </a:defRPr>
            </a:lvl1pPr>
            <a:lvl2pPr marL="457200" indent="0">
              <a:buNone/>
              <a:defRPr/>
            </a:lvl2pPr>
          </a:lstStyle>
          <a:p>
            <a:pPr lvl="0"/>
            <a:r>
              <a:rPr lang="en-US" dirty="0"/>
              <a:t>We influence</a:t>
            </a:r>
          </a:p>
        </p:txBody>
      </p:sp>
      <p:sp>
        <p:nvSpPr>
          <p:cNvPr id="31" name="Text Placeholder 2">
            <a:extLst>
              <a:ext uri="{FF2B5EF4-FFF2-40B4-BE49-F238E27FC236}">
                <a16:creationId xmlns:a16="http://schemas.microsoft.com/office/drawing/2014/main" id="{02B459B0-BD0D-9B49-B1E2-5737D4D471D8}"/>
              </a:ext>
            </a:extLst>
          </p:cNvPr>
          <p:cNvSpPr>
            <a:spLocks noGrp="1"/>
          </p:cNvSpPr>
          <p:nvPr>
            <p:ph type="body" sz="quarter" idx="18" hasCustomPrompt="1"/>
          </p:nvPr>
        </p:nvSpPr>
        <p:spPr>
          <a:xfrm>
            <a:off x="8330092" y="3967929"/>
            <a:ext cx="3061963" cy="884091"/>
          </a:xfrm>
          <a:prstGeom prst="rect">
            <a:avLst/>
          </a:prstGeom>
          <a:no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a:solidFill>
                  <a:srgbClr val="1B3056"/>
                </a:solidFill>
                <a:latin typeface="Cerebri Sans Book" pitchFamily="2" charset="77"/>
              </a:defRPr>
            </a:lvl1pPr>
            <a:lvl2pPr marL="457200" indent="0">
              <a:buNone/>
              <a:defRPr/>
            </a:lvl2pPr>
          </a:lstStyle>
          <a:p>
            <a:pPr algn="ct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a:t>
            </a:r>
          </a:p>
        </p:txBody>
      </p:sp>
      <p:sp>
        <p:nvSpPr>
          <p:cNvPr id="8" name="Slide Number Placeholder 1">
            <a:extLst>
              <a:ext uri="{FF2B5EF4-FFF2-40B4-BE49-F238E27FC236}">
                <a16:creationId xmlns:a16="http://schemas.microsoft.com/office/drawing/2014/main" id="{E112AE62-4E45-424B-9046-C55EE33912A4}"/>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234176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7996BE"/>
                </a:solidFill>
                <a:latin typeface="Cerebri Sans Book" pitchFamily="2" charset="77"/>
              </a:defRPr>
            </a:lvl1pPr>
            <a:lvl2pPr marL="457200" indent="0">
              <a:buNone/>
              <a:defRPr/>
            </a:lvl2pPr>
          </a:lstStyle>
          <a:p>
            <a:pPr lvl="0"/>
            <a:r>
              <a:rPr lang="en-US" dirty="0"/>
              <a:t>Single Column Title</a:t>
            </a:r>
          </a:p>
        </p:txBody>
      </p:sp>
      <p:sp>
        <p:nvSpPr>
          <p:cNvPr id="7" name="Text Placeholder 2">
            <a:extLst>
              <a:ext uri="{FF2B5EF4-FFF2-40B4-BE49-F238E27FC236}">
                <a16:creationId xmlns:a16="http://schemas.microsoft.com/office/drawing/2014/main" id="{2790AFE9-235B-5C49-B7A1-F9BAF43E6B2C}"/>
              </a:ext>
            </a:extLst>
          </p:cNvPr>
          <p:cNvSpPr>
            <a:spLocks noGrp="1"/>
          </p:cNvSpPr>
          <p:nvPr>
            <p:ph type="body" sz="quarter" idx="12" hasCustomPrompt="1"/>
          </p:nvPr>
        </p:nvSpPr>
        <p:spPr>
          <a:xfrm>
            <a:off x="496427" y="1582415"/>
            <a:ext cx="10995565" cy="4275944"/>
          </a:xfrm>
          <a:prstGeom prst="rect">
            <a:avLst/>
          </a:prstGeom>
          <a:noFill/>
        </p:spPr>
        <p:txBody>
          <a:bodyPr/>
          <a:lstStyle>
            <a:lvl1pPr marL="0" indent="0" algn="l">
              <a:lnSpc>
                <a:spcPct val="110000"/>
              </a:lnSpc>
              <a:buFontTx/>
              <a:buNone/>
              <a:defRPr sz="1800">
                <a:solidFill>
                  <a:srgbClr val="1B3056"/>
                </a:solidFill>
                <a:latin typeface="Work Sans" pitchFamily="2" charset="77"/>
              </a:defRPr>
            </a:lvl1pPr>
            <a:lvl2pPr marL="457200" indent="0">
              <a:buNone/>
              <a:defRPr/>
            </a:lvl2pPr>
          </a:lstStyle>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p>
          <a:p>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a:t>
            </a:r>
          </a:p>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a:t>
            </a:r>
            <a:endParaRPr lang="en-US" dirty="0">
              <a:solidFill>
                <a:srgbClr val="1B3056"/>
              </a:solidFill>
              <a:latin typeface="Work Sans" pitchFamily="2" charset="77"/>
            </a:endParaRPr>
          </a:p>
        </p:txBody>
      </p:sp>
      <p:sp>
        <p:nvSpPr>
          <p:cNvPr id="4" name="Slide Number Placeholder 1">
            <a:extLst>
              <a:ext uri="{FF2B5EF4-FFF2-40B4-BE49-F238E27FC236}">
                <a16:creationId xmlns:a16="http://schemas.microsoft.com/office/drawing/2014/main" id="{ECC49AD9-89A7-4522-8ED8-350A0A53F760}"/>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386576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7996BE"/>
                </a:solidFill>
                <a:latin typeface="Cerebri Sans Book" pitchFamily="2" charset="77"/>
              </a:defRPr>
            </a:lvl1pPr>
            <a:lvl2pPr marL="457200" indent="0">
              <a:buNone/>
              <a:defRPr/>
            </a:lvl2pPr>
          </a:lstStyle>
          <a:p>
            <a:pPr lvl="0"/>
            <a:r>
              <a:rPr lang="en-US" dirty="0"/>
              <a:t>Two Column Title</a:t>
            </a:r>
          </a:p>
        </p:txBody>
      </p:sp>
      <p:sp>
        <p:nvSpPr>
          <p:cNvPr id="8" name="Text Placeholder 2">
            <a:extLst>
              <a:ext uri="{FF2B5EF4-FFF2-40B4-BE49-F238E27FC236}">
                <a16:creationId xmlns:a16="http://schemas.microsoft.com/office/drawing/2014/main" id="{6AE16C37-F5CA-2949-80C9-9ECE4B6423AB}"/>
              </a:ext>
            </a:extLst>
          </p:cNvPr>
          <p:cNvSpPr>
            <a:spLocks noGrp="1"/>
          </p:cNvSpPr>
          <p:nvPr>
            <p:ph type="body" sz="quarter" idx="12" hasCustomPrompt="1"/>
          </p:nvPr>
        </p:nvSpPr>
        <p:spPr>
          <a:xfrm>
            <a:off x="496428" y="1582415"/>
            <a:ext cx="10995564" cy="4275944"/>
          </a:xfrm>
          <a:prstGeom prst="rect">
            <a:avLst/>
          </a:prstGeom>
          <a:noFill/>
        </p:spPr>
        <p:txBody>
          <a:bodyPr numCol="2" spcCol="270000"/>
          <a:lstStyle>
            <a:lvl1pPr marL="0" indent="0" algn="l">
              <a:lnSpc>
                <a:spcPct val="110000"/>
              </a:lnSpc>
              <a:buFontTx/>
              <a:buNone/>
              <a:defRPr sz="1800">
                <a:solidFill>
                  <a:srgbClr val="1B3056"/>
                </a:solidFill>
                <a:latin typeface="Work Sans" pitchFamily="2" charset="77"/>
              </a:defRPr>
            </a:lvl1pPr>
            <a:lvl2pPr marL="457200" indent="0">
              <a:buNone/>
              <a:defRPr/>
            </a:lvl2pPr>
          </a:lstStyle>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p>
          <a:p>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a:t>
            </a:r>
          </a:p>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a:t>
            </a:r>
            <a:endParaRPr lang="en-US" dirty="0">
              <a:solidFill>
                <a:srgbClr val="1B3056"/>
              </a:solidFill>
              <a:latin typeface="Work Sans" pitchFamily="2" charset="77"/>
            </a:endParaRPr>
          </a:p>
        </p:txBody>
      </p:sp>
      <p:sp>
        <p:nvSpPr>
          <p:cNvPr id="4" name="Slide Number Placeholder 1">
            <a:extLst>
              <a:ext uri="{FF2B5EF4-FFF2-40B4-BE49-F238E27FC236}">
                <a16:creationId xmlns:a16="http://schemas.microsoft.com/office/drawing/2014/main" id="{E38B404E-3294-4448-80A8-745FE2E25DC9}"/>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123042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7996BE"/>
                </a:solidFill>
                <a:latin typeface="Cerebri Sans Book" pitchFamily="2" charset="77"/>
              </a:defRPr>
            </a:lvl1pPr>
            <a:lvl2pPr marL="457200" indent="0">
              <a:buNone/>
              <a:defRPr/>
            </a:lvl2pPr>
          </a:lstStyle>
          <a:p>
            <a:pPr lvl="0"/>
            <a:r>
              <a:rPr lang="en-US" dirty="0"/>
              <a:t>Bullet Point Title</a:t>
            </a:r>
          </a:p>
        </p:txBody>
      </p:sp>
      <p:sp>
        <p:nvSpPr>
          <p:cNvPr id="7" name="Text Placeholder 2">
            <a:extLst>
              <a:ext uri="{FF2B5EF4-FFF2-40B4-BE49-F238E27FC236}">
                <a16:creationId xmlns:a16="http://schemas.microsoft.com/office/drawing/2014/main" id="{5274D498-78E9-9D4D-A2ED-1778AC4C1BF6}"/>
              </a:ext>
            </a:extLst>
          </p:cNvPr>
          <p:cNvSpPr>
            <a:spLocks noGrp="1"/>
          </p:cNvSpPr>
          <p:nvPr>
            <p:ph type="body" sz="quarter" idx="15"/>
          </p:nvPr>
        </p:nvSpPr>
        <p:spPr>
          <a:xfrm>
            <a:off x="496429" y="1627187"/>
            <a:ext cx="10988436" cy="4231171"/>
          </a:xfrm>
          <a:prstGeom prst="rect">
            <a:avLst/>
          </a:prstGeom>
        </p:spPr>
        <p:txBody>
          <a:bodyPr/>
          <a:lstStyle>
            <a:lvl1pPr>
              <a:defRPr sz="1800">
                <a:solidFill>
                  <a:schemeClr val="tx1"/>
                </a:solidFill>
                <a:latin typeface="Work Sans" pitchFamily="2" charset="77"/>
              </a:defRPr>
            </a:lvl1pPr>
            <a:lvl2pPr>
              <a:defRPr sz="1800">
                <a:solidFill>
                  <a:schemeClr val="tx1"/>
                </a:solidFill>
                <a:latin typeface="Work Sans" pitchFamily="2" charset="77"/>
              </a:defRPr>
            </a:lvl2pPr>
            <a:lvl3pPr>
              <a:defRPr sz="1800">
                <a:solidFill>
                  <a:schemeClr val="tx1"/>
                </a:solidFill>
                <a:latin typeface="Work Sans" pitchFamily="2" charset="77"/>
              </a:defRPr>
            </a:lvl3pPr>
            <a:lvl4pPr>
              <a:defRPr sz="1800">
                <a:solidFill>
                  <a:schemeClr val="tx1"/>
                </a:solidFill>
                <a:latin typeface="Work Sans" pitchFamily="2" charset="77"/>
              </a:defRPr>
            </a:lvl4pPr>
            <a:lvl5pPr>
              <a:defRPr sz="1800">
                <a:solidFill>
                  <a:schemeClr val="tx1"/>
                </a:solidFill>
                <a:latin typeface="Work Sans" pitchFamily="2" charset="77"/>
              </a:defRPr>
            </a:lvl5pPr>
            <a:lvl6pPr>
              <a:defRPr>
                <a:latin typeface="Work Sans" panose="00000500000000000000" pitchFamily="2"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7B5D491C-40A7-46DC-9204-605794B09712}"/>
              </a:ext>
            </a:extLst>
          </p:cNvPr>
          <p:cNvSpPr>
            <a:spLocks noGrp="1"/>
          </p:cNvSpPr>
          <p:nvPr>
            <p:ph type="sldNum" sz="quarter" idx="4"/>
          </p:nvPr>
        </p:nvSpPr>
        <p:spPr>
          <a:xfrm flipH="1">
            <a:off x="738554" y="6356350"/>
            <a:ext cx="78720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24019-AE17-4E28-8D3F-5D7FF39CA443}" type="slidenum">
              <a:rPr lang="en-GB" smtClean="0"/>
              <a:pPr/>
              <a:t>‹#›</a:t>
            </a:fld>
            <a:endParaRPr lang="en-GB" dirty="0"/>
          </a:p>
        </p:txBody>
      </p:sp>
    </p:spTree>
    <p:extLst>
      <p:ext uri="{BB962C8B-B14F-4D97-AF65-F5344CB8AC3E}">
        <p14:creationId xmlns:p14="http://schemas.microsoft.com/office/powerpoint/2010/main" val="1312395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ingle Column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128676"/>
                </a:solidFill>
                <a:latin typeface="Cerebri Sans Book" pitchFamily="2" charset="77"/>
              </a:defRPr>
            </a:lvl1pPr>
            <a:lvl2pPr marL="457200" indent="0">
              <a:buNone/>
              <a:defRPr/>
            </a:lvl2pPr>
          </a:lstStyle>
          <a:p>
            <a:pPr lvl="0"/>
            <a:r>
              <a:rPr lang="en-US" dirty="0"/>
              <a:t>Single Column Title</a:t>
            </a:r>
          </a:p>
        </p:txBody>
      </p:sp>
      <p:sp>
        <p:nvSpPr>
          <p:cNvPr id="14" name="Text Placeholder 2">
            <a:extLst>
              <a:ext uri="{FF2B5EF4-FFF2-40B4-BE49-F238E27FC236}">
                <a16:creationId xmlns:a16="http://schemas.microsoft.com/office/drawing/2014/main" id="{8819681E-53AB-1344-AABA-092695FCBE9C}"/>
              </a:ext>
            </a:extLst>
          </p:cNvPr>
          <p:cNvSpPr>
            <a:spLocks noGrp="1"/>
          </p:cNvSpPr>
          <p:nvPr>
            <p:ph type="body" sz="quarter" idx="13" hasCustomPrompt="1"/>
          </p:nvPr>
        </p:nvSpPr>
        <p:spPr>
          <a:xfrm>
            <a:off x="548712" y="6198530"/>
            <a:ext cx="4447494" cy="243954"/>
          </a:xfrm>
          <a:prstGeom prst="rect">
            <a:avLst/>
          </a:prstGeom>
        </p:spPr>
        <p:txBody>
          <a:bodyPr/>
          <a:lstStyle>
            <a:lvl1pPr marL="0" indent="0">
              <a:buFontTx/>
              <a:buNone/>
              <a:defRPr sz="1200" b="0" i="0">
                <a:solidFill>
                  <a:srgbClr val="128676"/>
                </a:solidFill>
                <a:latin typeface="Work Sans Medium" pitchFamily="2" charset="77"/>
              </a:defRPr>
            </a:lvl1pPr>
          </a:lstStyle>
          <a:p>
            <a:pPr lvl="0"/>
            <a:r>
              <a:rPr lang="en-US" dirty="0"/>
              <a:t>Presentation Title </a:t>
            </a:r>
            <a:r>
              <a:rPr lang="en-US" b="0" i="0" dirty="0">
                <a:latin typeface="Work Sans" pitchFamily="2" charset="77"/>
              </a:rPr>
              <a:t>Lorem Ipsum</a:t>
            </a:r>
            <a:endParaRPr lang="en-US" dirty="0"/>
          </a:p>
        </p:txBody>
      </p:sp>
      <p:sp>
        <p:nvSpPr>
          <p:cNvPr id="7" name="Text Placeholder 2">
            <a:extLst>
              <a:ext uri="{FF2B5EF4-FFF2-40B4-BE49-F238E27FC236}">
                <a16:creationId xmlns:a16="http://schemas.microsoft.com/office/drawing/2014/main" id="{2790AFE9-235B-5C49-B7A1-F9BAF43E6B2C}"/>
              </a:ext>
            </a:extLst>
          </p:cNvPr>
          <p:cNvSpPr>
            <a:spLocks noGrp="1"/>
          </p:cNvSpPr>
          <p:nvPr>
            <p:ph type="body" sz="quarter" idx="12" hasCustomPrompt="1"/>
          </p:nvPr>
        </p:nvSpPr>
        <p:spPr>
          <a:xfrm>
            <a:off x="496427" y="1582415"/>
            <a:ext cx="10995565" cy="4275944"/>
          </a:xfrm>
          <a:prstGeom prst="rect">
            <a:avLst/>
          </a:prstGeom>
          <a:noFill/>
        </p:spPr>
        <p:txBody>
          <a:bodyPr/>
          <a:lstStyle>
            <a:lvl1pPr marL="0" indent="0" algn="l">
              <a:lnSpc>
                <a:spcPct val="110000"/>
              </a:lnSpc>
              <a:buFontTx/>
              <a:buNone/>
              <a:defRPr sz="1800">
                <a:solidFill>
                  <a:srgbClr val="1B3056"/>
                </a:solidFill>
                <a:latin typeface="Work Sans" pitchFamily="2" charset="77"/>
              </a:defRPr>
            </a:lvl1pPr>
            <a:lvl2pPr marL="457200" indent="0">
              <a:buNone/>
              <a:defRPr/>
            </a:lvl2pPr>
          </a:lstStyle>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p>
          <a:p>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a:t>
            </a:r>
          </a:p>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a:t>
            </a:r>
            <a:endParaRPr lang="en-US" dirty="0">
              <a:solidFill>
                <a:srgbClr val="1B3056"/>
              </a:solidFill>
              <a:latin typeface="Work Sans" pitchFamily="2" charset="77"/>
            </a:endParaRPr>
          </a:p>
        </p:txBody>
      </p:sp>
    </p:spTree>
    <p:extLst>
      <p:ext uri="{BB962C8B-B14F-4D97-AF65-F5344CB8AC3E}">
        <p14:creationId xmlns:p14="http://schemas.microsoft.com/office/powerpoint/2010/main" val="136711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128676"/>
                </a:solidFill>
                <a:latin typeface="Cerebri Sans Book" pitchFamily="2" charset="77"/>
              </a:defRPr>
            </a:lvl1pPr>
            <a:lvl2pPr marL="457200" indent="0">
              <a:buNone/>
              <a:defRPr/>
            </a:lvl2pPr>
          </a:lstStyle>
          <a:p>
            <a:pPr lvl="0"/>
            <a:r>
              <a:rPr lang="en-US" dirty="0"/>
              <a:t>Single Column Title</a:t>
            </a:r>
          </a:p>
        </p:txBody>
      </p:sp>
      <p:sp>
        <p:nvSpPr>
          <p:cNvPr id="14" name="Text Placeholder 2">
            <a:extLst>
              <a:ext uri="{FF2B5EF4-FFF2-40B4-BE49-F238E27FC236}">
                <a16:creationId xmlns:a16="http://schemas.microsoft.com/office/drawing/2014/main" id="{8819681E-53AB-1344-AABA-092695FCBE9C}"/>
              </a:ext>
            </a:extLst>
          </p:cNvPr>
          <p:cNvSpPr>
            <a:spLocks noGrp="1"/>
          </p:cNvSpPr>
          <p:nvPr>
            <p:ph type="body" sz="quarter" idx="13" hasCustomPrompt="1"/>
          </p:nvPr>
        </p:nvSpPr>
        <p:spPr>
          <a:xfrm>
            <a:off x="548712" y="6198530"/>
            <a:ext cx="4447494" cy="243954"/>
          </a:xfrm>
          <a:prstGeom prst="rect">
            <a:avLst/>
          </a:prstGeom>
        </p:spPr>
        <p:txBody>
          <a:bodyPr/>
          <a:lstStyle>
            <a:lvl1pPr marL="0" indent="0">
              <a:buFontTx/>
              <a:buNone/>
              <a:defRPr sz="1200" b="0" i="0">
                <a:solidFill>
                  <a:srgbClr val="128676"/>
                </a:solidFill>
                <a:latin typeface="Work Sans Medium" pitchFamily="2" charset="77"/>
              </a:defRPr>
            </a:lvl1pPr>
          </a:lstStyle>
          <a:p>
            <a:pPr lvl="0"/>
            <a:r>
              <a:rPr lang="en-US" dirty="0"/>
              <a:t>Presentation Title </a:t>
            </a:r>
            <a:r>
              <a:rPr lang="en-US" b="0" i="0" dirty="0">
                <a:latin typeface="Work Sans" pitchFamily="2" charset="77"/>
              </a:rPr>
              <a:t>Lorem Ipsum</a:t>
            </a:r>
            <a:endParaRPr lang="en-US" dirty="0"/>
          </a:p>
        </p:txBody>
      </p:sp>
      <p:sp>
        <p:nvSpPr>
          <p:cNvPr id="7" name="Text Placeholder 2">
            <a:extLst>
              <a:ext uri="{FF2B5EF4-FFF2-40B4-BE49-F238E27FC236}">
                <a16:creationId xmlns:a16="http://schemas.microsoft.com/office/drawing/2014/main" id="{2790AFE9-235B-5C49-B7A1-F9BAF43E6B2C}"/>
              </a:ext>
            </a:extLst>
          </p:cNvPr>
          <p:cNvSpPr>
            <a:spLocks noGrp="1"/>
          </p:cNvSpPr>
          <p:nvPr>
            <p:ph type="body" sz="quarter" idx="12" hasCustomPrompt="1"/>
          </p:nvPr>
        </p:nvSpPr>
        <p:spPr>
          <a:xfrm>
            <a:off x="496427" y="1582415"/>
            <a:ext cx="10995565" cy="4275944"/>
          </a:xfrm>
          <a:prstGeom prst="rect">
            <a:avLst/>
          </a:prstGeom>
          <a:noFill/>
        </p:spPr>
        <p:txBody>
          <a:bodyPr/>
          <a:lstStyle>
            <a:lvl1pPr marL="0" indent="0" algn="l">
              <a:lnSpc>
                <a:spcPct val="110000"/>
              </a:lnSpc>
              <a:buFontTx/>
              <a:buNone/>
              <a:defRPr sz="1800">
                <a:solidFill>
                  <a:srgbClr val="1B3056"/>
                </a:solidFill>
                <a:latin typeface="Work Sans" pitchFamily="2" charset="77"/>
              </a:defRPr>
            </a:lvl1pPr>
            <a:lvl2pPr marL="457200" indent="0">
              <a:buNone/>
              <a:defRPr/>
            </a:lvl2pPr>
          </a:lstStyle>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p>
          <a:p>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a:t>
            </a:r>
          </a:p>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a:t>
            </a:r>
            <a:endParaRPr lang="en-US" dirty="0">
              <a:solidFill>
                <a:srgbClr val="1B3056"/>
              </a:solidFill>
              <a:latin typeface="Work Sans" pitchFamily="2" charset="77"/>
            </a:endParaRPr>
          </a:p>
        </p:txBody>
      </p:sp>
    </p:spTree>
    <p:extLst>
      <p:ext uri="{BB962C8B-B14F-4D97-AF65-F5344CB8AC3E}">
        <p14:creationId xmlns:p14="http://schemas.microsoft.com/office/powerpoint/2010/main" val="29500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128676"/>
                </a:solidFill>
                <a:latin typeface="Cerebri Sans Book" pitchFamily="2" charset="77"/>
              </a:defRPr>
            </a:lvl1pPr>
            <a:lvl2pPr marL="457200" indent="0">
              <a:buNone/>
              <a:defRPr/>
            </a:lvl2pPr>
          </a:lstStyle>
          <a:p>
            <a:pPr lvl="0"/>
            <a:r>
              <a:rPr lang="en-US" dirty="0"/>
              <a:t>Two Column Title</a:t>
            </a:r>
          </a:p>
        </p:txBody>
      </p:sp>
      <p:sp>
        <p:nvSpPr>
          <p:cNvPr id="14" name="Text Placeholder 2">
            <a:extLst>
              <a:ext uri="{FF2B5EF4-FFF2-40B4-BE49-F238E27FC236}">
                <a16:creationId xmlns:a16="http://schemas.microsoft.com/office/drawing/2014/main" id="{8819681E-53AB-1344-AABA-092695FCBE9C}"/>
              </a:ext>
            </a:extLst>
          </p:cNvPr>
          <p:cNvSpPr>
            <a:spLocks noGrp="1"/>
          </p:cNvSpPr>
          <p:nvPr>
            <p:ph type="body" sz="quarter" idx="13" hasCustomPrompt="1"/>
          </p:nvPr>
        </p:nvSpPr>
        <p:spPr>
          <a:xfrm>
            <a:off x="548712" y="6198530"/>
            <a:ext cx="4447494" cy="243954"/>
          </a:xfrm>
          <a:prstGeom prst="rect">
            <a:avLst/>
          </a:prstGeom>
        </p:spPr>
        <p:txBody>
          <a:bodyPr/>
          <a:lstStyle>
            <a:lvl1pPr marL="0" indent="0">
              <a:buFontTx/>
              <a:buNone/>
              <a:defRPr sz="1200" b="0" i="0">
                <a:solidFill>
                  <a:srgbClr val="128676"/>
                </a:solidFill>
                <a:latin typeface="Work Sans Medium" pitchFamily="2" charset="77"/>
              </a:defRPr>
            </a:lvl1pPr>
          </a:lstStyle>
          <a:p>
            <a:pPr lvl="0"/>
            <a:r>
              <a:rPr lang="en-US" dirty="0"/>
              <a:t>Presentation Title </a:t>
            </a:r>
            <a:r>
              <a:rPr lang="en-US" b="0" i="0" dirty="0">
                <a:latin typeface="Work Sans" pitchFamily="2" charset="77"/>
              </a:rPr>
              <a:t>Lorem Ipsum</a:t>
            </a:r>
            <a:endParaRPr lang="en-US" dirty="0"/>
          </a:p>
        </p:txBody>
      </p:sp>
      <p:sp>
        <p:nvSpPr>
          <p:cNvPr id="8" name="Text Placeholder 2">
            <a:extLst>
              <a:ext uri="{FF2B5EF4-FFF2-40B4-BE49-F238E27FC236}">
                <a16:creationId xmlns:a16="http://schemas.microsoft.com/office/drawing/2014/main" id="{6AE16C37-F5CA-2949-80C9-9ECE4B6423AB}"/>
              </a:ext>
            </a:extLst>
          </p:cNvPr>
          <p:cNvSpPr>
            <a:spLocks noGrp="1"/>
          </p:cNvSpPr>
          <p:nvPr>
            <p:ph type="body" sz="quarter" idx="12" hasCustomPrompt="1"/>
          </p:nvPr>
        </p:nvSpPr>
        <p:spPr>
          <a:xfrm>
            <a:off x="496428" y="1582415"/>
            <a:ext cx="10995564" cy="4275944"/>
          </a:xfrm>
          <a:prstGeom prst="rect">
            <a:avLst/>
          </a:prstGeom>
          <a:noFill/>
        </p:spPr>
        <p:txBody>
          <a:bodyPr numCol="2" spcCol="270000"/>
          <a:lstStyle>
            <a:lvl1pPr marL="0" indent="0" algn="l">
              <a:lnSpc>
                <a:spcPct val="110000"/>
              </a:lnSpc>
              <a:buFontTx/>
              <a:buNone/>
              <a:defRPr sz="1800">
                <a:solidFill>
                  <a:srgbClr val="1B3056"/>
                </a:solidFill>
                <a:latin typeface="Work Sans" pitchFamily="2" charset="77"/>
              </a:defRPr>
            </a:lvl1pPr>
            <a:lvl2pPr marL="457200" indent="0">
              <a:buNone/>
              <a:defRPr/>
            </a:lvl2pPr>
          </a:lstStyle>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Duis </a:t>
            </a:r>
            <a:r>
              <a:rPr lang="en-GB" dirty="0" err="1">
                <a:solidFill>
                  <a:srgbClr val="1B3056"/>
                </a:solidFill>
                <a:latin typeface="Work Sans" pitchFamily="2" charset="77"/>
              </a:rPr>
              <a:t>aute</a:t>
            </a:r>
            <a:r>
              <a:rPr lang="en-GB" dirty="0">
                <a:solidFill>
                  <a:srgbClr val="1B3056"/>
                </a:solidFill>
                <a:latin typeface="Work Sans" pitchFamily="2" charset="77"/>
              </a:rPr>
              <a:t> </a:t>
            </a:r>
            <a:r>
              <a:rPr lang="en-GB" dirty="0" err="1">
                <a:solidFill>
                  <a:srgbClr val="1B3056"/>
                </a:solidFill>
                <a:latin typeface="Work Sans" pitchFamily="2" charset="77"/>
              </a:rPr>
              <a:t>irure</a:t>
            </a:r>
            <a:r>
              <a:rPr lang="en-GB" dirty="0">
                <a:solidFill>
                  <a:srgbClr val="1B3056"/>
                </a:solidFill>
                <a:latin typeface="Work Sans" pitchFamily="2" charset="77"/>
              </a:rPr>
              <a:t> </a:t>
            </a:r>
            <a:r>
              <a:rPr lang="en-GB" dirty="0" err="1">
                <a:solidFill>
                  <a:srgbClr val="1B3056"/>
                </a:solidFill>
                <a:latin typeface="Work Sans" pitchFamily="2" charset="77"/>
              </a:rPr>
              <a:t>dolor</a:t>
            </a:r>
            <a:r>
              <a:rPr lang="en-GB" dirty="0">
                <a:solidFill>
                  <a:srgbClr val="1B3056"/>
                </a:solidFill>
                <a:latin typeface="Work Sans" pitchFamily="2" charset="77"/>
              </a:rPr>
              <a:t> in </a:t>
            </a:r>
            <a:r>
              <a:rPr lang="en-GB" dirty="0" err="1">
                <a:solidFill>
                  <a:srgbClr val="1B3056"/>
                </a:solidFill>
                <a:latin typeface="Work Sans" pitchFamily="2" charset="77"/>
              </a:rPr>
              <a:t>reprehenderit</a:t>
            </a:r>
            <a:r>
              <a:rPr lang="en-GB" dirty="0">
                <a:solidFill>
                  <a:srgbClr val="1B3056"/>
                </a:solidFill>
                <a:latin typeface="Work Sans" pitchFamily="2" charset="77"/>
              </a:rPr>
              <a:t> in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p>
          <a:p>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 </a:t>
            </a:r>
            <a:r>
              <a:rPr lang="en-GB" dirty="0" err="1">
                <a:solidFill>
                  <a:srgbClr val="1B3056"/>
                </a:solidFill>
                <a:latin typeface="Work Sans" pitchFamily="2" charset="77"/>
              </a:rPr>
              <a:t>voluptate</a:t>
            </a:r>
            <a:r>
              <a:rPr lang="en-GB" dirty="0">
                <a:solidFill>
                  <a:srgbClr val="1B3056"/>
                </a:solidFill>
                <a:latin typeface="Work Sans" pitchFamily="2" charset="77"/>
              </a:rPr>
              <a:t> </a:t>
            </a:r>
            <a:r>
              <a:rPr lang="en-GB" dirty="0" err="1">
                <a:solidFill>
                  <a:srgbClr val="1B3056"/>
                </a:solidFill>
                <a:latin typeface="Work Sans" pitchFamily="2" charset="77"/>
              </a:rPr>
              <a:t>velit</a:t>
            </a:r>
            <a:r>
              <a:rPr lang="en-GB" dirty="0">
                <a:solidFill>
                  <a:srgbClr val="1B3056"/>
                </a:solidFill>
                <a:latin typeface="Work Sans" pitchFamily="2" charset="77"/>
              </a:rPr>
              <a:t> </a:t>
            </a:r>
            <a:r>
              <a:rPr lang="en-GB" dirty="0" err="1">
                <a:solidFill>
                  <a:srgbClr val="1B3056"/>
                </a:solidFill>
                <a:latin typeface="Work Sans" pitchFamily="2" charset="77"/>
              </a:rPr>
              <a:t>esse</a:t>
            </a:r>
            <a:r>
              <a:rPr lang="en-GB" dirty="0">
                <a:solidFill>
                  <a:srgbClr val="1B3056"/>
                </a:solidFill>
                <a:latin typeface="Work Sans" pitchFamily="2" charset="77"/>
              </a:rPr>
              <a:t> </a:t>
            </a:r>
            <a:r>
              <a:rPr lang="en-GB" dirty="0" err="1">
                <a:solidFill>
                  <a:srgbClr val="1B3056"/>
                </a:solidFill>
                <a:latin typeface="Work Sans" pitchFamily="2" charset="77"/>
              </a:rPr>
              <a:t>cillum</a:t>
            </a:r>
            <a:r>
              <a:rPr lang="en-GB" dirty="0">
                <a:solidFill>
                  <a:srgbClr val="1B3056"/>
                </a:solidFill>
                <a:latin typeface="Work Sans" pitchFamily="2" charset="77"/>
              </a:rPr>
              <a:t> dolore </a:t>
            </a:r>
            <a:r>
              <a:rPr lang="en-GB" dirty="0" err="1">
                <a:solidFill>
                  <a:srgbClr val="1B3056"/>
                </a:solidFill>
                <a:latin typeface="Work Sans" pitchFamily="2" charset="77"/>
              </a:rPr>
              <a:t>eu</a:t>
            </a:r>
            <a:r>
              <a:rPr lang="en-GB" dirty="0">
                <a:solidFill>
                  <a:srgbClr val="1B3056"/>
                </a:solidFill>
                <a:latin typeface="Work Sans" pitchFamily="2" charset="77"/>
              </a:rPr>
              <a:t> </a:t>
            </a:r>
            <a:r>
              <a:rPr lang="en-GB" dirty="0" err="1">
                <a:solidFill>
                  <a:srgbClr val="1B3056"/>
                </a:solidFill>
                <a:latin typeface="Work Sans" pitchFamily="2" charset="77"/>
              </a:rPr>
              <a:t>fugiat</a:t>
            </a:r>
            <a:r>
              <a:rPr lang="en-GB" dirty="0">
                <a:solidFill>
                  <a:srgbClr val="1B3056"/>
                </a:solidFill>
                <a:latin typeface="Work Sans" pitchFamily="2" charset="77"/>
              </a:rPr>
              <a:t> </a:t>
            </a:r>
            <a:r>
              <a:rPr lang="en-GB" dirty="0" err="1">
                <a:solidFill>
                  <a:srgbClr val="1B3056"/>
                </a:solidFill>
                <a:latin typeface="Work Sans" pitchFamily="2" charset="77"/>
              </a:rPr>
              <a:t>nulla</a:t>
            </a:r>
            <a:r>
              <a:rPr lang="en-GB" dirty="0">
                <a:solidFill>
                  <a:srgbClr val="1B3056"/>
                </a:solidFill>
                <a:latin typeface="Work Sans" pitchFamily="2" charset="77"/>
              </a:rPr>
              <a:t> </a:t>
            </a:r>
            <a:r>
              <a:rPr lang="en-GB" dirty="0" err="1">
                <a:solidFill>
                  <a:srgbClr val="1B3056"/>
                </a:solidFill>
                <a:latin typeface="Work Sans" pitchFamily="2" charset="77"/>
              </a:rPr>
              <a:t>pariatur</a:t>
            </a:r>
            <a:r>
              <a:rPr lang="en-GB" dirty="0">
                <a:solidFill>
                  <a:srgbClr val="1B3056"/>
                </a:solidFill>
                <a:latin typeface="Work Sans" pitchFamily="2" charset="77"/>
              </a:rPr>
              <a:t>. </a:t>
            </a:r>
            <a:r>
              <a:rPr lang="en-GB" dirty="0" err="1">
                <a:solidFill>
                  <a:srgbClr val="1B3056"/>
                </a:solidFill>
                <a:latin typeface="Work Sans" pitchFamily="2" charset="77"/>
              </a:rPr>
              <a:t>Excepteur</a:t>
            </a:r>
            <a:r>
              <a:rPr lang="en-GB" dirty="0">
                <a:solidFill>
                  <a:srgbClr val="1B3056"/>
                </a:solidFill>
                <a:latin typeface="Work Sans" pitchFamily="2" charset="77"/>
              </a:rPr>
              <a:t> </a:t>
            </a:r>
            <a:r>
              <a:rPr lang="en-GB" dirty="0" err="1">
                <a:solidFill>
                  <a:srgbClr val="1B3056"/>
                </a:solidFill>
                <a:latin typeface="Work Sans" pitchFamily="2" charset="77"/>
              </a:rPr>
              <a:t>sint</a:t>
            </a:r>
            <a:r>
              <a:rPr lang="en-GB" dirty="0">
                <a:solidFill>
                  <a:srgbClr val="1B3056"/>
                </a:solidFill>
                <a:latin typeface="Work Sans" pitchFamily="2" charset="77"/>
              </a:rPr>
              <a:t> </a:t>
            </a:r>
            <a:r>
              <a:rPr lang="en-GB" dirty="0" err="1">
                <a:solidFill>
                  <a:srgbClr val="1B3056"/>
                </a:solidFill>
                <a:latin typeface="Work Sans" pitchFamily="2" charset="77"/>
              </a:rPr>
              <a:t>occaecat</a:t>
            </a:r>
            <a:r>
              <a:rPr lang="en-GB" dirty="0">
                <a:solidFill>
                  <a:srgbClr val="1B3056"/>
                </a:solidFill>
                <a:latin typeface="Work Sans" pitchFamily="2" charset="77"/>
              </a:rPr>
              <a:t> </a:t>
            </a:r>
            <a:r>
              <a:rPr lang="en-GB" dirty="0" err="1">
                <a:solidFill>
                  <a:srgbClr val="1B3056"/>
                </a:solidFill>
                <a:latin typeface="Work Sans" pitchFamily="2" charset="77"/>
              </a:rPr>
              <a:t>cupidatat</a:t>
            </a:r>
            <a:r>
              <a:rPr lang="en-GB" dirty="0">
                <a:solidFill>
                  <a:srgbClr val="1B3056"/>
                </a:solidFill>
                <a:latin typeface="Work Sans" pitchFamily="2" charset="77"/>
              </a:rPr>
              <a:t> non </a:t>
            </a:r>
            <a:r>
              <a:rPr lang="en-GB" dirty="0" err="1">
                <a:solidFill>
                  <a:srgbClr val="1B3056"/>
                </a:solidFill>
                <a:latin typeface="Work Sans" pitchFamily="2" charset="77"/>
              </a:rPr>
              <a:t>proident</a:t>
            </a:r>
            <a:r>
              <a:rPr lang="en-GB" dirty="0">
                <a:solidFill>
                  <a:srgbClr val="1B3056"/>
                </a:solidFill>
                <a:latin typeface="Work Sans" pitchFamily="2" charset="77"/>
              </a:rPr>
              <a:t>, </a:t>
            </a:r>
            <a:r>
              <a:rPr lang="en-GB" dirty="0" err="1">
                <a:solidFill>
                  <a:srgbClr val="1B3056"/>
                </a:solidFill>
                <a:latin typeface="Work Sans" pitchFamily="2" charset="77"/>
              </a:rPr>
              <a:t>sunt</a:t>
            </a:r>
            <a:r>
              <a:rPr lang="en-GB" dirty="0">
                <a:solidFill>
                  <a:srgbClr val="1B3056"/>
                </a:solidFill>
                <a:latin typeface="Work Sans" pitchFamily="2" charset="77"/>
              </a:rPr>
              <a:t> in culpa qui </a:t>
            </a:r>
            <a:r>
              <a:rPr lang="en-GB" dirty="0" err="1">
                <a:solidFill>
                  <a:srgbClr val="1B3056"/>
                </a:solidFill>
                <a:latin typeface="Work Sans" pitchFamily="2" charset="77"/>
              </a:rPr>
              <a:t>officia</a:t>
            </a:r>
            <a:r>
              <a:rPr lang="en-GB" dirty="0">
                <a:solidFill>
                  <a:srgbClr val="1B3056"/>
                </a:solidFill>
                <a:latin typeface="Work Sans" pitchFamily="2" charset="77"/>
              </a:rPr>
              <a:t> </a:t>
            </a:r>
            <a:r>
              <a:rPr lang="en-GB" dirty="0" err="1">
                <a:solidFill>
                  <a:srgbClr val="1B3056"/>
                </a:solidFill>
                <a:latin typeface="Work Sans" pitchFamily="2" charset="77"/>
              </a:rPr>
              <a:t>deserunt</a:t>
            </a:r>
            <a:r>
              <a:rPr lang="en-GB" dirty="0">
                <a:solidFill>
                  <a:srgbClr val="1B3056"/>
                </a:solidFill>
                <a:latin typeface="Work Sans" pitchFamily="2" charset="77"/>
              </a:rPr>
              <a:t> </a:t>
            </a:r>
            <a:r>
              <a:rPr lang="en-GB" dirty="0" err="1">
                <a:solidFill>
                  <a:srgbClr val="1B3056"/>
                </a:solidFill>
                <a:latin typeface="Work Sans" pitchFamily="2" charset="77"/>
              </a:rPr>
              <a:t>mollit</a:t>
            </a:r>
            <a:r>
              <a:rPr lang="en-GB" dirty="0">
                <a:solidFill>
                  <a:srgbClr val="1B3056"/>
                </a:solidFill>
                <a:latin typeface="Work Sans" pitchFamily="2" charset="77"/>
              </a:rPr>
              <a:t> </a:t>
            </a:r>
            <a:r>
              <a:rPr lang="en-GB" dirty="0" err="1">
                <a:solidFill>
                  <a:srgbClr val="1B3056"/>
                </a:solidFill>
                <a:latin typeface="Work Sans" pitchFamily="2" charset="77"/>
              </a:rPr>
              <a:t>anim</a:t>
            </a:r>
            <a:r>
              <a:rPr lang="en-GB" dirty="0">
                <a:solidFill>
                  <a:srgbClr val="1B3056"/>
                </a:solidFill>
                <a:latin typeface="Work Sans" pitchFamily="2" charset="77"/>
              </a:rPr>
              <a:t> id </a:t>
            </a:r>
            <a:r>
              <a:rPr lang="en-GB" dirty="0" err="1">
                <a:solidFill>
                  <a:srgbClr val="1B3056"/>
                </a:solidFill>
                <a:latin typeface="Work Sans" pitchFamily="2" charset="77"/>
              </a:rPr>
              <a:t>est</a:t>
            </a:r>
            <a:r>
              <a:rPr lang="en-GB" dirty="0">
                <a:solidFill>
                  <a:srgbClr val="1B3056"/>
                </a:solidFill>
                <a:latin typeface="Work Sans" pitchFamily="2" charset="77"/>
              </a:rPr>
              <a:t> </a:t>
            </a:r>
            <a:r>
              <a:rPr lang="en-GB" dirty="0" err="1">
                <a:solidFill>
                  <a:srgbClr val="1B3056"/>
                </a:solidFill>
                <a:latin typeface="Work Sans" pitchFamily="2" charset="77"/>
              </a:rPr>
              <a:t>laborum</a:t>
            </a:r>
            <a:r>
              <a:rPr lang="en-GB" dirty="0">
                <a:solidFill>
                  <a:srgbClr val="1B3056"/>
                </a:solidFill>
                <a:latin typeface="Work Sans" pitchFamily="2" charset="77"/>
              </a:rPr>
              <a:t>.</a:t>
            </a:r>
          </a:p>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 </a:t>
            </a:r>
            <a:r>
              <a:rPr lang="en-GB" dirty="0" err="1">
                <a:solidFill>
                  <a:srgbClr val="1B3056"/>
                </a:solidFill>
                <a:latin typeface="Work Sans" pitchFamily="2" charset="77"/>
              </a:rPr>
              <a:t>consequat</a:t>
            </a:r>
            <a:r>
              <a:rPr lang="en-GB" dirty="0">
                <a:solidFill>
                  <a:srgbClr val="1B3056"/>
                </a:solidFill>
                <a:latin typeface="Work Sans" pitchFamily="2" charset="77"/>
              </a:rPr>
              <a:t>.</a:t>
            </a:r>
            <a:endParaRPr lang="en-US" dirty="0">
              <a:solidFill>
                <a:srgbClr val="1B3056"/>
              </a:solidFill>
              <a:latin typeface="Work Sans" pitchFamily="2" charset="77"/>
            </a:endParaRPr>
          </a:p>
        </p:txBody>
      </p:sp>
    </p:spTree>
    <p:extLst>
      <p:ext uri="{BB962C8B-B14F-4D97-AF65-F5344CB8AC3E}">
        <p14:creationId xmlns:p14="http://schemas.microsoft.com/office/powerpoint/2010/main" val="1691806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lon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2BF4C7A-182C-0745-B700-947F9A401AA2}"/>
              </a:ext>
            </a:extLst>
          </p:cNvPr>
          <p:cNvSpPr>
            <a:spLocks noGrp="1"/>
          </p:cNvSpPr>
          <p:nvPr>
            <p:ph type="body" sz="quarter" idx="11" hasCustomPrompt="1"/>
          </p:nvPr>
        </p:nvSpPr>
        <p:spPr>
          <a:xfrm>
            <a:off x="496428" y="651130"/>
            <a:ext cx="5903410" cy="655493"/>
          </a:xfrm>
          <a:prstGeom prst="rect">
            <a:avLst/>
          </a:prstGeom>
          <a:noFill/>
        </p:spPr>
        <p:txBody>
          <a:bodyPr/>
          <a:lstStyle>
            <a:lvl1pPr marL="0" indent="0" algn="l">
              <a:buFontTx/>
              <a:buNone/>
              <a:defRPr sz="4000">
                <a:solidFill>
                  <a:srgbClr val="128676"/>
                </a:solidFill>
                <a:latin typeface="Cerebri Sans Book" pitchFamily="2" charset="77"/>
              </a:defRPr>
            </a:lvl1pPr>
            <a:lvl2pPr marL="457200" indent="0">
              <a:buNone/>
              <a:defRPr/>
            </a:lvl2pPr>
          </a:lstStyle>
          <a:p>
            <a:pPr lvl="0"/>
            <a:r>
              <a:rPr lang="en-US" dirty="0"/>
              <a:t>Bullet Point Title</a:t>
            </a:r>
          </a:p>
        </p:txBody>
      </p:sp>
      <p:sp>
        <p:nvSpPr>
          <p:cNvPr id="14" name="Text Placeholder 2">
            <a:extLst>
              <a:ext uri="{FF2B5EF4-FFF2-40B4-BE49-F238E27FC236}">
                <a16:creationId xmlns:a16="http://schemas.microsoft.com/office/drawing/2014/main" id="{8819681E-53AB-1344-AABA-092695FCBE9C}"/>
              </a:ext>
            </a:extLst>
          </p:cNvPr>
          <p:cNvSpPr>
            <a:spLocks noGrp="1"/>
          </p:cNvSpPr>
          <p:nvPr>
            <p:ph type="body" sz="quarter" idx="13" hasCustomPrompt="1"/>
          </p:nvPr>
        </p:nvSpPr>
        <p:spPr>
          <a:xfrm>
            <a:off x="548712" y="6198530"/>
            <a:ext cx="4447494" cy="243954"/>
          </a:xfrm>
          <a:prstGeom prst="rect">
            <a:avLst/>
          </a:prstGeom>
        </p:spPr>
        <p:txBody>
          <a:bodyPr/>
          <a:lstStyle>
            <a:lvl1pPr marL="0" indent="0">
              <a:buFontTx/>
              <a:buNone/>
              <a:defRPr sz="1200" b="0" i="0">
                <a:solidFill>
                  <a:srgbClr val="128676"/>
                </a:solidFill>
                <a:latin typeface="Work Sans Medium" pitchFamily="2" charset="77"/>
              </a:defRPr>
            </a:lvl1pPr>
          </a:lstStyle>
          <a:p>
            <a:pPr lvl="0"/>
            <a:r>
              <a:rPr lang="en-US" dirty="0"/>
              <a:t>Presentation Title </a:t>
            </a:r>
            <a:r>
              <a:rPr lang="en-US" b="0" i="0" dirty="0">
                <a:latin typeface="Work Sans" pitchFamily="2" charset="77"/>
              </a:rPr>
              <a:t>Lorem Ipsum</a:t>
            </a:r>
            <a:endParaRPr lang="en-US" dirty="0"/>
          </a:p>
        </p:txBody>
      </p:sp>
      <p:sp>
        <p:nvSpPr>
          <p:cNvPr id="6" name="Text Placeholder 2">
            <a:extLst>
              <a:ext uri="{FF2B5EF4-FFF2-40B4-BE49-F238E27FC236}">
                <a16:creationId xmlns:a16="http://schemas.microsoft.com/office/drawing/2014/main" id="{ECA99D34-82A8-7D42-AE09-A0572154B558}"/>
              </a:ext>
            </a:extLst>
          </p:cNvPr>
          <p:cNvSpPr>
            <a:spLocks noGrp="1"/>
          </p:cNvSpPr>
          <p:nvPr>
            <p:ph type="body" sz="quarter" idx="14" hasCustomPrompt="1"/>
          </p:nvPr>
        </p:nvSpPr>
        <p:spPr>
          <a:xfrm>
            <a:off x="434434" y="1576662"/>
            <a:ext cx="11057557" cy="4281697"/>
          </a:xfrm>
          <a:prstGeom prst="rect">
            <a:avLst/>
          </a:prstGeom>
          <a:noFill/>
        </p:spPr>
        <p:txBody>
          <a:bodyPr numCol="1" spcCol="270000"/>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rgbClr val="1B3056"/>
                </a:solidFill>
                <a:latin typeface="Work Sans" pitchFamily="2" charset="77"/>
              </a:defRPr>
            </a:lvl1pPr>
            <a:lvl2pPr marL="457200" indent="0">
              <a:buNone/>
              <a:defRPr/>
            </a:lvl2pPr>
          </a:lstStyle>
          <a:p>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rgbClr val="1B3056"/>
                </a:solidFill>
                <a:latin typeface="Work Sans" pitchFamily="2" charset="77"/>
              </a:rPr>
              <a:t>Lorem ipsum </a:t>
            </a:r>
            <a:r>
              <a:rPr lang="en-GB" dirty="0" err="1">
                <a:solidFill>
                  <a:srgbClr val="1B3056"/>
                </a:solidFill>
                <a:latin typeface="Work Sans" pitchFamily="2" charset="77"/>
              </a:rPr>
              <a:t>dolor</a:t>
            </a:r>
            <a:r>
              <a:rPr lang="en-GB" dirty="0">
                <a:solidFill>
                  <a:srgbClr val="1B3056"/>
                </a:solidFill>
                <a:latin typeface="Work Sans" pitchFamily="2" charset="77"/>
              </a:rPr>
              <a:t> sit </a:t>
            </a:r>
            <a:r>
              <a:rPr lang="en-GB" dirty="0" err="1">
                <a:solidFill>
                  <a:srgbClr val="1B3056"/>
                </a:solidFill>
                <a:latin typeface="Work Sans" pitchFamily="2" charset="77"/>
              </a:rPr>
              <a:t>amet</a:t>
            </a:r>
            <a:r>
              <a:rPr lang="en-GB" dirty="0">
                <a:solidFill>
                  <a:srgbClr val="1B3056"/>
                </a:solidFill>
                <a:latin typeface="Work Sans" pitchFamily="2" charset="77"/>
              </a:rPr>
              <a:t>, </a:t>
            </a:r>
            <a:r>
              <a:rPr lang="en-GB" dirty="0" err="1">
                <a:solidFill>
                  <a:srgbClr val="1B3056"/>
                </a:solidFill>
                <a:latin typeface="Work Sans" pitchFamily="2" charset="77"/>
              </a:rPr>
              <a:t>consectetur</a:t>
            </a:r>
            <a:r>
              <a:rPr lang="en-GB" dirty="0">
                <a:solidFill>
                  <a:srgbClr val="1B3056"/>
                </a:solidFill>
                <a:latin typeface="Work Sans" pitchFamily="2" charset="77"/>
              </a:rPr>
              <a:t> </a:t>
            </a:r>
            <a:r>
              <a:rPr lang="en-GB" dirty="0" err="1">
                <a:solidFill>
                  <a:srgbClr val="1B3056"/>
                </a:solidFill>
                <a:latin typeface="Work Sans" pitchFamily="2" charset="77"/>
              </a:rPr>
              <a:t>adipiscing</a:t>
            </a:r>
            <a:r>
              <a:rPr lang="en-GB" dirty="0">
                <a:solidFill>
                  <a:srgbClr val="1B3056"/>
                </a:solidFill>
                <a:latin typeface="Work Sans" pitchFamily="2" charset="77"/>
              </a:rPr>
              <a:t> </a:t>
            </a:r>
            <a:r>
              <a:rPr lang="en-GB" dirty="0" err="1">
                <a:solidFill>
                  <a:srgbClr val="1B3056"/>
                </a:solidFill>
                <a:latin typeface="Work Sans" pitchFamily="2" charset="77"/>
              </a:rPr>
              <a:t>elit</a:t>
            </a:r>
            <a:r>
              <a:rPr lang="en-GB" dirty="0">
                <a:solidFill>
                  <a:srgbClr val="1B3056"/>
                </a:solidFill>
                <a:latin typeface="Work Sans" pitchFamily="2" charset="77"/>
              </a:rPr>
              <a:t>, </a:t>
            </a:r>
            <a:r>
              <a:rPr lang="en-GB" dirty="0" err="1">
                <a:solidFill>
                  <a:srgbClr val="1B3056"/>
                </a:solidFill>
                <a:latin typeface="Work Sans" pitchFamily="2" charset="77"/>
              </a:rPr>
              <a:t>sed</a:t>
            </a:r>
            <a:r>
              <a:rPr lang="en-GB" dirty="0">
                <a:solidFill>
                  <a:srgbClr val="1B3056"/>
                </a:solidFill>
                <a:latin typeface="Work Sans" pitchFamily="2" charset="77"/>
              </a:rPr>
              <a:t> do </a:t>
            </a:r>
            <a:r>
              <a:rPr lang="en-GB" dirty="0" err="1">
                <a:solidFill>
                  <a:srgbClr val="1B3056"/>
                </a:solidFill>
                <a:latin typeface="Work Sans" pitchFamily="2" charset="77"/>
              </a:rPr>
              <a:t>eiusmod</a:t>
            </a:r>
            <a:r>
              <a:rPr lang="en-GB" dirty="0">
                <a:solidFill>
                  <a:srgbClr val="1B3056"/>
                </a:solidFill>
                <a:latin typeface="Work Sans" pitchFamily="2" charset="77"/>
              </a:rPr>
              <a:t> </a:t>
            </a:r>
            <a:r>
              <a:rPr lang="en-GB" dirty="0" err="1">
                <a:solidFill>
                  <a:srgbClr val="1B3056"/>
                </a:solidFill>
                <a:latin typeface="Work Sans" pitchFamily="2" charset="77"/>
              </a:rPr>
              <a:t>tempor</a:t>
            </a:r>
            <a:r>
              <a:rPr lang="en-GB" dirty="0">
                <a:solidFill>
                  <a:srgbClr val="1B3056"/>
                </a:solidFill>
                <a:latin typeface="Work Sans" pitchFamily="2" charset="77"/>
              </a:rPr>
              <a:t> </a:t>
            </a:r>
            <a:r>
              <a:rPr lang="en-GB" dirty="0" err="1">
                <a:solidFill>
                  <a:srgbClr val="1B3056"/>
                </a:solidFill>
                <a:latin typeface="Work Sans" pitchFamily="2" charset="77"/>
              </a:rPr>
              <a:t>incididunt</a:t>
            </a:r>
            <a:r>
              <a:rPr lang="en-GB" dirty="0">
                <a:solidFill>
                  <a:srgbClr val="1B3056"/>
                </a:solidFill>
                <a:latin typeface="Work Sans" pitchFamily="2" charset="77"/>
              </a:rPr>
              <a:t>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labore</a:t>
            </a:r>
            <a:r>
              <a:rPr lang="en-GB" dirty="0">
                <a:solidFill>
                  <a:srgbClr val="1B3056"/>
                </a:solidFill>
                <a:latin typeface="Work Sans" pitchFamily="2" charset="77"/>
              </a:rPr>
              <a:t> et dolore magna </a:t>
            </a:r>
            <a:r>
              <a:rPr lang="en-GB" dirty="0" err="1">
                <a:solidFill>
                  <a:srgbClr val="1B3056"/>
                </a:solidFill>
                <a:latin typeface="Work Sans" pitchFamily="2" charset="77"/>
              </a:rPr>
              <a:t>aliqua</a:t>
            </a:r>
            <a:r>
              <a:rPr lang="en-GB" dirty="0">
                <a:solidFill>
                  <a:srgbClr val="1B3056"/>
                </a:solidFill>
                <a:latin typeface="Work Sans" pitchFamily="2" charset="77"/>
              </a:rPr>
              <a:t>. Ut </a:t>
            </a:r>
            <a:r>
              <a:rPr lang="en-GB" dirty="0" err="1">
                <a:solidFill>
                  <a:srgbClr val="1B3056"/>
                </a:solidFill>
                <a:latin typeface="Work Sans" pitchFamily="2" charset="77"/>
              </a:rPr>
              <a:t>enim</a:t>
            </a:r>
            <a:r>
              <a:rPr lang="en-GB" dirty="0">
                <a:solidFill>
                  <a:srgbClr val="1B3056"/>
                </a:solidFill>
                <a:latin typeface="Work Sans" pitchFamily="2" charset="77"/>
              </a:rPr>
              <a:t> ad minim </a:t>
            </a:r>
            <a:r>
              <a:rPr lang="en-GB" dirty="0" err="1">
                <a:solidFill>
                  <a:srgbClr val="1B3056"/>
                </a:solidFill>
                <a:latin typeface="Work Sans" pitchFamily="2" charset="77"/>
              </a:rPr>
              <a:t>veniam</a:t>
            </a:r>
            <a:r>
              <a:rPr lang="en-GB" dirty="0">
                <a:solidFill>
                  <a:srgbClr val="1B3056"/>
                </a:solidFill>
                <a:latin typeface="Work Sans" pitchFamily="2" charset="77"/>
              </a:rPr>
              <a:t>, </a:t>
            </a:r>
            <a:r>
              <a:rPr lang="en-GB" dirty="0" err="1">
                <a:solidFill>
                  <a:srgbClr val="1B3056"/>
                </a:solidFill>
                <a:latin typeface="Work Sans" pitchFamily="2" charset="77"/>
              </a:rPr>
              <a:t>quis</a:t>
            </a:r>
            <a:r>
              <a:rPr lang="en-GB" dirty="0">
                <a:solidFill>
                  <a:srgbClr val="1B3056"/>
                </a:solidFill>
                <a:latin typeface="Work Sans" pitchFamily="2" charset="77"/>
              </a:rPr>
              <a:t> </a:t>
            </a:r>
            <a:r>
              <a:rPr lang="en-GB" dirty="0" err="1">
                <a:solidFill>
                  <a:srgbClr val="1B3056"/>
                </a:solidFill>
                <a:latin typeface="Work Sans" pitchFamily="2" charset="77"/>
              </a:rPr>
              <a:t>nostrud</a:t>
            </a:r>
            <a:r>
              <a:rPr lang="en-GB" dirty="0">
                <a:solidFill>
                  <a:srgbClr val="1B3056"/>
                </a:solidFill>
                <a:latin typeface="Work Sans" pitchFamily="2" charset="77"/>
              </a:rPr>
              <a:t> exercitation </a:t>
            </a:r>
            <a:r>
              <a:rPr lang="en-GB" dirty="0" err="1">
                <a:solidFill>
                  <a:srgbClr val="1B3056"/>
                </a:solidFill>
                <a:latin typeface="Work Sans" pitchFamily="2" charset="77"/>
              </a:rPr>
              <a:t>ullamco</a:t>
            </a:r>
            <a:r>
              <a:rPr lang="en-GB" dirty="0">
                <a:solidFill>
                  <a:srgbClr val="1B3056"/>
                </a:solidFill>
                <a:latin typeface="Work Sans" pitchFamily="2" charset="77"/>
              </a:rPr>
              <a:t> </a:t>
            </a:r>
            <a:r>
              <a:rPr lang="en-GB" dirty="0" err="1">
                <a:solidFill>
                  <a:srgbClr val="1B3056"/>
                </a:solidFill>
                <a:latin typeface="Work Sans" pitchFamily="2" charset="77"/>
              </a:rPr>
              <a:t>laboris</a:t>
            </a:r>
            <a:r>
              <a:rPr lang="en-GB" dirty="0">
                <a:solidFill>
                  <a:srgbClr val="1B3056"/>
                </a:solidFill>
                <a:latin typeface="Work Sans" pitchFamily="2" charset="77"/>
              </a:rPr>
              <a:t> nisi </a:t>
            </a:r>
            <a:r>
              <a:rPr lang="en-GB" dirty="0" err="1">
                <a:solidFill>
                  <a:srgbClr val="1B3056"/>
                </a:solidFill>
                <a:latin typeface="Work Sans" pitchFamily="2" charset="77"/>
              </a:rPr>
              <a:t>ut</a:t>
            </a:r>
            <a:r>
              <a:rPr lang="en-GB" dirty="0">
                <a:solidFill>
                  <a:srgbClr val="1B3056"/>
                </a:solidFill>
                <a:latin typeface="Work Sans" pitchFamily="2" charset="77"/>
              </a:rPr>
              <a:t> </a:t>
            </a:r>
            <a:r>
              <a:rPr lang="en-GB" dirty="0" err="1">
                <a:solidFill>
                  <a:srgbClr val="1B3056"/>
                </a:solidFill>
                <a:latin typeface="Work Sans" pitchFamily="2" charset="77"/>
              </a:rPr>
              <a:t>aliquip</a:t>
            </a:r>
            <a:r>
              <a:rPr lang="en-GB" dirty="0">
                <a:solidFill>
                  <a:srgbClr val="1B3056"/>
                </a:solidFill>
                <a:latin typeface="Work Sans" pitchFamily="2" charset="77"/>
              </a:rPr>
              <a:t> ex </a:t>
            </a:r>
            <a:r>
              <a:rPr lang="en-GB" dirty="0" err="1">
                <a:solidFill>
                  <a:srgbClr val="1B3056"/>
                </a:solidFill>
                <a:latin typeface="Work Sans" pitchFamily="2" charset="77"/>
              </a:rPr>
              <a:t>ea</a:t>
            </a:r>
            <a:r>
              <a:rPr lang="en-GB" dirty="0">
                <a:solidFill>
                  <a:srgbClr val="1B3056"/>
                </a:solidFill>
                <a:latin typeface="Work Sans" pitchFamily="2" charset="77"/>
              </a:rPr>
              <a:t> </a:t>
            </a:r>
            <a:r>
              <a:rPr lang="en-GB" dirty="0" err="1">
                <a:solidFill>
                  <a:srgbClr val="1B3056"/>
                </a:solidFill>
                <a:latin typeface="Work Sans" pitchFamily="2" charset="77"/>
              </a:rPr>
              <a:t>commodo</a:t>
            </a:r>
            <a:r>
              <a:rPr lang="en-GB" dirty="0">
                <a:solidFill>
                  <a:srgbClr val="1B3056"/>
                </a:solidFill>
                <a:latin typeface="Work Sans" pitchFamily="2" charset="77"/>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solidFill>
                <a:srgbClr val="1B3056"/>
              </a:solidFill>
              <a:latin typeface="Work Sans" pitchFamily="2" charset="77"/>
            </a:endParaRPr>
          </a:p>
          <a:p>
            <a:endParaRPr lang="en-GB" dirty="0">
              <a:solidFill>
                <a:srgbClr val="1B3056"/>
              </a:solidFill>
              <a:latin typeface="Work Sans" pitchFamily="2" charset="77"/>
            </a:endParaRPr>
          </a:p>
          <a:p>
            <a:endParaRPr lang="en-US" dirty="0">
              <a:solidFill>
                <a:srgbClr val="1B3056"/>
              </a:solidFill>
              <a:latin typeface="Work Sans" pitchFamily="2" charset="77"/>
            </a:endParaRPr>
          </a:p>
        </p:txBody>
      </p:sp>
    </p:spTree>
    <p:extLst>
      <p:ext uri="{BB962C8B-B14F-4D97-AF65-F5344CB8AC3E}">
        <p14:creationId xmlns:p14="http://schemas.microsoft.com/office/powerpoint/2010/main" val="139653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4EA8-FEB1-1D42-973F-E2B0E99A9C64}"/>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CC6383F-85C9-E34A-99CB-5AAE4C495B58}"/>
              </a:ext>
            </a:extLst>
          </p:cNvPr>
          <p:cNvSpPr>
            <a:spLocks noGrp="1"/>
          </p:cNvSpPr>
          <p:nvPr>
            <p:ph idx="1"/>
          </p:nvPr>
        </p:nvSpPr>
        <p:spPr>
          <a:xfrm>
            <a:off x="556846" y="1412876"/>
            <a:ext cx="10515600" cy="46799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a:extLst>
              <a:ext uri="{FF2B5EF4-FFF2-40B4-BE49-F238E27FC236}">
                <a16:creationId xmlns:a16="http://schemas.microsoft.com/office/drawing/2014/main" id="{463158A3-56E0-394B-90A0-F8DE25559CB4}"/>
              </a:ext>
            </a:extLst>
          </p:cNvPr>
          <p:cNvSpPr>
            <a:spLocks noGrp="1"/>
          </p:cNvSpPr>
          <p:nvPr>
            <p:ph type="sldNum" sz="quarter" idx="10"/>
          </p:nvPr>
        </p:nvSpPr>
        <p:spPr/>
        <p:txBody>
          <a:bodyPr/>
          <a:lstStyle/>
          <a:p>
            <a:fld id="{2D3668DB-B743-9544-89BC-2B4F302F7311}" type="slidenum">
              <a:rPr lang="en-US" smtClean="0"/>
              <a:pPr/>
              <a:t>‹#›</a:t>
            </a:fld>
            <a:endParaRPr lang="en-US"/>
          </a:p>
        </p:txBody>
      </p:sp>
    </p:spTree>
    <p:extLst>
      <p:ext uri="{BB962C8B-B14F-4D97-AF65-F5344CB8AC3E}">
        <p14:creationId xmlns:p14="http://schemas.microsoft.com/office/powerpoint/2010/main" val="171313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99EA-43EB-8743-AB37-2325F773BE6B}"/>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DE71481F-8E08-2F4C-A57F-A8536925739C}"/>
              </a:ext>
            </a:extLst>
          </p:cNvPr>
          <p:cNvSpPr>
            <a:spLocks noGrp="1"/>
          </p:cNvSpPr>
          <p:nvPr>
            <p:ph type="sldNum" sz="quarter" idx="10"/>
          </p:nvPr>
        </p:nvSpPr>
        <p:spPr/>
        <p:txBody>
          <a:bodyPr/>
          <a:lstStyle/>
          <a:p>
            <a:fld id="{2D3668DB-B743-9544-89BC-2B4F302F7311}" type="slidenum">
              <a:rPr lang="en-US" smtClean="0"/>
              <a:pPr/>
              <a:t>‹#›</a:t>
            </a:fld>
            <a:endParaRPr lang="en-US"/>
          </a:p>
        </p:txBody>
      </p:sp>
    </p:spTree>
    <p:extLst>
      <p:ext uri="{BB962C8B-B14F-4D97-AF65-F5344CB8AC3E}">
        <p14:creationId xmlns:p14="http://schemas.microsoft.com/office/powerpoint/2010/main" val="404603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76C6-7E23-C84D-83A7-B7FD8B7A5A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BC00C9-8DB4-2348-80BE-B164D8D4EA81}"/>
              </a:ext>
            </a:extLst>
          </p:cNvPr>
          <p:cNvSpPr>
            <a:spLocks noGrp="1"/>
          </p:cNvSpPr>
          <p:nvPr>
            <p:ph sz="half" idx="1"/>
          </p:nvPr>
        </p:nvSpPr>
        <p:spPr>
          <a:xfrm>
            <a:off x="556845" y="1423385"/>
            <a:ext cx="50400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417A640-E6B8-294E-B448-9A62F0F7FCB4}"/>
              </a:ext>
            </a:extLst>
          </p:cNvPr>
          <p:cNvSpPr>
            <a:spLocks noGrp="1"/>
          </p:cNvSpPr>
          <p:nvPr>
            <p:ph sz="half" idx="2"/>
          </p:nvPr>
        </p:nvSpPr>
        <p:spPr>
          <a:xfrm>
            <a:off x="5707116" y="1423385"/>
            <a:ext cx="504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B3592-93CA-934F-833B-5EB2A2C74C84}"/>
              </a:ext>
            </a:extLst>
          </p:cNvPr>
          <p:cNvSpPr>
            <a:spLocks noGrp="1"/>
          </p:cNvSpPr>
          <p:nvPr>
            <p:ph type="dt" sz="half" idx="10"/>
          </p:nvPr>
        </p:nvSpPr>
        <p:spPr>
          <a:xfrm>
            <a:off x="838200" y="6356350"/>
            <a:ext cx="2743200" cy="365125"/>
          </a:xfrm>
          <a:prstGeom prst="rect">
            <a:avLst/>
          </a:prstGeom>
        </p:spPr>
        <p:txBody>
          <a:bodyPr/>
          <a:lstStyle/>
          <a:p>
            <a:fld id="{A4863599-DDFE-4F06-9A66-30F51F04A9C0}" type="datetime4">
              <a:rPr lang="en-GB" smtClean="0"/>
              <a:t>21 November 2019</a:t>
            </a:fld>
            <a:endParaRPr lang="en-US"/>
          </a:p>
        </p:txBody>
      </p:sp>
      <p:sp>
        <p:nvSpPr>
          <p:cNvPr id="6" name="Footer Placeholder 5">
            <a:extLst>
              <a:ext uri="{FF2B5EF4-FFF2-40B4-BE49-F238E27FC236}">
                <a16:creationId xmlns:a16="http://schemas.microsoft.com/office/drawing/2014/main" id="{F20AFE74-AF14-2C45-860C-88D4D6FE4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225A01-5C83-1540-9932-96E0047D6950}"/>
              </a:ext>
            </a:extLst>
          </p:cNvPr>
          <p:cNvSpPr>
            <a:spLocks noGrp="1"/>
          </p:cNvSpPr>
          <p:nvPr>
            <p:ph type="sldNum" sz="quarter" idx="12"/>
          </p:nvPr>
        </p:nvSpPr>
        <p:spPr/>
        <p:txBody>
          <a:bodyPr/>
          <a:lstStyle/>
          <a:p>
            <a:fld id="{2D3668DB-B743-9544-89BC-2B4F302F7311}" type="slidenum">
              <a:rPr lang="en-US" smtClean="0"/>
              <a:t>‹#›</a:t>
            </a:fld>
            <a:endParaRPr lang="en-US"/>
          </a:p>
        </p:txBody>
      </p:sp>
    </p:spTree>
    <p:extLst>
      <p:ext uri="{BB962C8B-B14F-4D97-AF65-F5344CB8AC3E}">
        <p14:creationId xmlns:p14="http://schemas.microsoft.com/office/powerpoint/2010/main" val="224875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E4A3-3659-1B4A-BAA5-36761BBEFF05}"/>
              </a:ext>
            </a:extLst>
          </p:cNvPr>
          <p:cNvSpPr>
            <a:spLocks noGrp="1"/>
          </p:cNvSpPr>
          <p:nvPr>
            <p:ph type="title"/>
          </p:nvPr>
        </p:nvSpPr>
        <p:spPr/>
        <p:txBody>
          <a:bodyPr/>
          <a:lstStyle/>
          <a:p>
            <a:r>
              <a:rPr lang="en-GB"/>
              <a:t>Click to edit Master title style</a:t>
            </a:r>
          </a:p>
        </p:txBody>
      </p:sp>
      <p:sp>
        <p:nvSpPr>
          <p:cNvPr id="3" name="Slide Number Placeholder 2">
            <a:extLst>
              <a:ext uri="{FF2B5EF4-FFF2-40B4-BE49-F238E27FC236}">
                <a16:creationId xmlns:a16="http://schemas.microsoft.com/office/drawing/2014/main" id="{E4EF691E-5817-C441-B3DA-EFF37E355640}"/>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5" name="Content Placeholder 4">
            <a:extLst>
              <a:ext uri="{FF2B5EF4-FFF2-40B4-BE49-F238E27FC236}">
                <a16:creationId xmlns:a16="http://schemas.microsoft.com/office/drawing/2014/main" id="{3ADDAF06-9EB3-974D-922F-ED406971EAC1}"/>
              </a:ext>
            </a:extLst>
          </p:cNvPr>
          <p:cNvSpPr>
            <a:spLocks noGrp="1"/>
          </p:cNvSpPr>
          <p:nvPr>
            <p:ph sz="quarter" idx="11"/>
          </p:nvPr>
        </p:nvSpPr>
        <p:spPr>
          <a:xfrm>
            <a:off x="550863" y="1412875"/>
            <a:ext cx="5408503" cy="48244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6">
            <a:extLst>
              <a:ext uri="{FF2B5EF4-FFF2-40B4-BE49-F238E27FC236}">
                <a16:creationId xmlns:a16="http://schemas.microsoft.com/office/drawing/2014/main" id="{8C2394AD-7338-2F41-B97D-3FF62CAA5694}"/>
              </a:ext>
            </a:extLst>
          </p:cNvPr>
          <p:cNvSpPr>
            <a:spLocks noGrp="1"/>
          </p:cNvSpPr>
          <p:nvPr>
            <p:ph type="pic" sz="quarter" idx="12"/>
          </p:nvPr>
        </p:nvSpPr>
        <p:spPr>
          <a:xfrm>
            <a:off x="6096000" y="1412875"/>
            <a:ext cx="5545138" cy="4824413"/>
          </a:xfrm>
        </p:spPr>
        <p:txBody>
          <a:bodyPr/>
          <a:lstStyle>
            <a:lvl1pPr marL="0" indent="0">
              <a:buNone/>
              <a:defRPr/>
            </a:lvl1pPr>
          </a:lstStyle>
          <a:p>
            <a:endParaRPr lang="en-GB"/>
          </a:p>
        </p:txBody>
      </p:sp>
    </p:spTree>
    <p:extLst>
      <p:ext uri="{BB962C8B-B14F-4D97-AF65-F5344CB8AC3E}">
        <p14:creationId xmlns:p14="http://schemas.microsoft.com/office/powerpoint/2010/main" val="19499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s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BD7F-036E-7C4A-B222-855563C8EFF6}"/>
              </a:ext>
            </a:extLst>
          </p:cNvPr>
          <p:cNvSpPr>
            <a:spLocks noGrp="1"/>
          </p:cNvSpPr>
          <p:nvPr>
            <p:ph type="title"/>
          </p:nvPr>
        </p:nvSpPr>
        <p:spPr/>
        <p:txBody>
          <a:bodyPr/>
          <a:lstStyle/>
          <a:p>
            <a:r>
              <a:rPr lang="en-GB"/>
              <a:t>Click to edit Master title style</a:t>
            </a:r>
          </a:p>
        </p:txBody>
      </p:sp>
      <p:sp>
        <p:nvSpPr>
          <p:cNvPr id="3" name="Slide Number Placeholder 2">
            <a:extLst>
              <a:ext uri="{FF2B5EF4-FFF2-40B4-BE49-F238E27FC236}">
                <a16:creationId xmlns:a16="http://schemas.microsoft.com/office/drawing/2014/main" id="{A3740D8E-8936-DA48-B243-7180937B4DDF}"/>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5" name="Picture Placeholder 4">
            <a:extLst>
              <a:ext uri="{FF2B5EF4-FFF2-40B4-BE49-F238E27FC236}">
                <a16:creationId xmlns:a16="http://schemas.microsoft.com/office/drawing/2014/main" id="{BB830890-AB35-DA4C-A64C-B069C654E701}"/>
              </a:ext>
            </a:extLst>
          </p:cNvPr>
          <p:cNvSpPr>
            <a:spLocks noGrp="1"/>
          </p:cNvSpPr>
          <p:nvPr>
            <p:ph type="pic" sz="quarter" idx="11"/>
          </p:nvPr>
        </p:nvSpPr>
        <p:spPr>
          <a:xfrm>
            <a:off x="557213" y="1412874"/>
            <a:ext cx="2340000" cy="2340000"/>
          </a:xfrm>
        </p:spPr>
        <p:txBody>
          <a:bodyPr>
            <a:normAutofit/>
          </a:bodyPr>
          <a:lstStyle>
            <a:lvl1pPr marL="0" indent="0">
              <a:buNone/>
              <a:defRPr sz="2000"/>
            </a:lvl1pPr>
          </a:lstStyle>
          <a:p>
            <a:endParaRPr lang="en-GB"/>
          </a:p>
        </p:txBody>
      </p:sp>
      <p:sp>
        <p:nvSpPr>
          <p:cNvPr id="7" name="Picture Placeholder 6">
            <a:extLst>
              <a:ext uri="{FF2B5EF4-FFF2-40B4-BE49-F238E27FC236}">
                <a16:creationId xmlns:a16="http://schemas.microsoft.com/office/drawing/2014/main" id="{08911D90-F6CA-BE4D-99A9-52AEF84653FD}"/>
              </a:ext>
            </a:extLst>
          </p:cNvPr>
          <p:cNvSpPr>
            <a:spLocks noGrp="1"/>
          </p:cNvSpPr>
          <p:nvPr>
            <p:ph type="pic" sz="quarter" idx="12"/>
          </p:nvPr>
        </p:nvSpPr>
        <p:spPr>
          <a:xfrm>
            <a:off x="3279374" y="1412874"/>
            <a:ext cx="2340000" cy="2340000"/>
          </a:xfrm>
        </p:spPr>
        <p:txBody>
          <a:bodyPr>
            <a:normAutofit/>
          </a:bodyPr>
          <a:lstStyle>
            <a:lvl1pPr marL="0" indent="0">
              <a:buNone/>
              <a:defRPr sz="2000"/>
            </a:lvl1pPr>
          </a:lstStyle>
          <a:p>
            <a:endParaRPr lang="en-GB"/>
          </a:p>
        </p:txBody>
      </p:sp>
      <p:sp>
        <p:nvSpPr>
          <p:cNvPr id="9" name="Picture Placeholder 8">
            <a:extLst>
              <a:ext uri="{FF2B5EF4-FFF2-40B4-BE49-F238E27FC236}">
                <a16:creationId xmlns:a16="http://schemas.microsoft.com/office/drawing/2014/main" id="{36EF9FE5-85DA-8C4C-A166-3804CD12DD60}"/>
              </a:ext>
            </a:extLst>
          </p:cNvPr>
          <p:cNvSpPr>
            <a:spLocks noGrp="1"/>
          </p:cNvSpPr>
          <p:nvPr>
            <p:ph type="pic" sz="quarter" idx="13"/>
          </p:nvPr>
        </p:nvSpPr>
        <p:spPr>
          <a:xfrm>
            <a:off x="6001535" y="1412874"/>
            <a:ext cx="2340000" cy="2340000"/>
          </a:xfrm>
        </p:spPr>
        <p:txBody>
          <a:bodyPr>
            <a:normAutofit/>
          </a:bodyPr>
          <a:lstStyle>
            <a:lvl1pPr marL="0" indent="0">
              <a:buNone/>
              <a:defRPr sz="2000"/>
            </a:lvl1pPr>
          </a:lstStyle>
          <a:p>
            <a:endParaRPr lang="en-GB"/>
          </a:p>
        </p:txBody>
      </p:sp>
      <p:sp>
        <p:nvSpPr>
          <p:cNvPr id="11" name="Picture Placeholder 10">
            <a:extLst>
              <a:ext uri="{FF2B5EF4-FFF2-40B4-BE49-F238E27FC236}">
                <a16:creationId xmlns:a16="http://schemas.microsoft.com/office/drawing/2014/main" id="{E9F4B6E1-C295-BE47-B249-67B6E9B97D33}"/>
              </a:ext>
            </a:extLst>
          </p:cNvPr>
          <p:cNvSpPr>
            <a:spLocks noGrp="1"/>
          </p:cNvSpPr>
          <p:nvPr>
            <p:ph type="pic" sz="quarter" idx="14"/>
          </p:nvPr>
        </p:nvSpPr>
        <p:spPr>
          <a:xfrm>
            <a:off x="8723696" y="1412874"/>
            <a:ext cx="2340000" cy="2340000"/>
          </a:xfrm>
        </p:spPr>
        <p:txBody>
          <a:bodyPr>
            <a:normAutofit/>
          </a:bodyPr>
          <a:lstStyle>
            <a:lvl1pPr marL="0" indent="0">
              <a:buNone/>
              <a:defRPr sz="2000"/>
            </a:lvl1pPr>
          </a:lstStyle>
          <a:p>
            <a:endParaRPr lang="en-GB"/>
          </a:p>
        </p:txBody>
      </p:sp>
      <p:sp>
        <p:nvSpPr>
          <p:cNvPr id="13" name="Text Placeholder 12">
            <a:extLst>
              <a:ext uri="{FF2B5EF4-FFF2-40B4-BE49-F238E27FC236}">
                <a16:creationId xmlns:a16="http://schemas.microsoft.com/office/drawing/2014/main" id="{641DF1FD-5400-3A47-8055-A6010D1AE9AD}"/>
              </a:ext>
            </a:extLst>
          </p:cNvPr>
          <p:cNvSpPr>
            <a:spLocks noGrp="1"/>
          </p:cNvSpPr>
          <p:nvPr>
            <p:ph type="body" sz="quarter" idx="15"/>
          </p:nvPr>
        </p:nvSpPr>
        <p:spPr>
          <a:xfrm>
            <a:off x="557213" y="3857625"/>
            <a:ext cx="2339975" cy="2376000"/>
          </a:xfrm>
        </p:spPr>
        <p:txBody>
          <a:bodyPr>
            <a:noAutofit/>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Click to edit Master text styles</a:t>
            </a:r>
          </a:p>
        </p:txBody>
      </p:sp>
      <p:sp>
        <p:nvSpPr>
          <p:cNvPr id="15" name="Text Placeholder 14">
            <a:extLst>
              <a:ext uri="{FF2B5EF4-FFF2-40B4-BE49-F238E27FC236}">
                <a16:creationId xmlns:a16="http://schemas.microsoft.com/office/drawing/2014/main" id="{55EB554B-32DE-944D-8EE4-08AC84B095B0}"/>
              </a:ext>
            </a:extLst>
          </p:cNvPr>
          <p:cNvSpPr>
            <a:spLocks noGrp="1"/>
          </p:cNvSpPr>
          <p:nvPr>
            <p:ph type="body" sz="quarter" idx="16"/>
          </p:nvPr>
        </p:nvSpPr>
        <p:spPr>
          <a:xfrm>
            <a:off x="3279775" y="3857625"/>
            <a:ext cx="2339975" cy="2376000"/>
          </a:xfrm>
        </p:spPr>
        <p:txBody>
          <a:bodyPr vert="horz" lIns="91440" tIns="45720" rIns="91440" bIns="45720" rtlCol="0">
            <a:noAutofit/>
          </a:bodyPr>
          <a:lstStyle>
            <a:lvl1pPr>
              <a:defRPr lang="en-GB" sz="1800" smtClean="0"/>
            </a:lvl1pPr>
            <a:lvl2pPr>
              <a:defRPr lang="en-GB" sz="1600" smtClean="0"/>
            </a:lvl2pPr>
            <a:lvl3pPr>
              <a:defRPr lang="en-GB" sz="1600" smtClean="0"/>
            </a:lvl3pPr>
            <a:lvl4pPr>
              <a:defRPr lang="en-GB" sz="1600" smtClean="0"/>
            </a:lvl4pPr>
            <a:lvl5pPr>
              <a:defRPr lang="en-GB" sz="1600"/>
            </a:lvl5pPr>
          </a:lstStyle>
          <a:p>
            <a:pPr marL="0" lvl="0" indent="0">
              <a:buNone/>
            </a:pPr>
            <a:r>
              <a:rPr lang="en-GB" dirty="0"/>
              <a:t>Click to edit Master text styles</a:t>
            </a:r>
          </a:p>
        </p:txBody>
      </p:sp>
      <p:sp>
        <p:nvSpPr>
          <p:cNvPr id="17" name="Text Placeholder 16">
            <a:extLst>
              <a:ext uri="{FF2B5EF4-FFF2-40B4-BE49-F238E27FC236}">
                <a16:creationId xmlns:a16="http://schemas.microsoft.com/office/drawing/2014/main" id="{AB4F022A-2BA8-2D49-93EF-82F2AAA9CC41}"/>
              </a:ext>
            </a:extLst>
          </p:cNvPr>
          <p:cNvSpPr>
            <a:spLocks noGrp="1"/>
          </p:cNvSpPr>
          <p:nvPr>
            <p:ph type="body" sz="quarter" idx="17"/>
          </p:nvPr>
        </p:nvSpPr>
        <p:spPr>
          <a:xfrm>
            <a:off x="6000750" y="3857625"/>
            <a:ext cx="2341563" cy="2376000"/>
          </a:xfrm>
        </p:spPr>
        <p:txBody>
          <a:bodyPr vert="horz" lIns="91440" tIns="45720" rIns="91440" bIns="45720" rtlCol="0">
            <a:noAutofit/>
          </a:bodyPr>
          <a:lstStyle>
            <a:lvl1pPr>
              <a:defRPr lang="en-GB" sz="1800" smtClean="0"/>
            </a:lvl1pPr>
            <a:lvl2pPr>
              <a:defRPr lang="en-GB" sz="1600" smtClean="0"/>
            </a:lvl2pPr>
            <a:lvl3pPr>
              <a:defRPr lang="en-GB" sz="1600" smtClean="0"/>
            </a:lvl3pPr>
            <a:lvl4pPr>
              <a:defRPr lang="en-GB" sz="1600" smtClean="0"/>
            </a:lvl4pPr>
            <a:lvl5pPr>
              <a:defRPr lang="en-GB" sz="1600"/>
            </a:lvl5pPr>
          </a:lstStyle>
          <a:p>
            <a:pPr marL="0" lvl="0" indent="0">
              <a:buNone/>
            </a:pPr>
            <a:r>
              <a:rPr lang="en-GB" dirty="0"/>
              <a:t>Click to edit Master text styles</a:t>
            </a:r>
          </a:p>
        </p:txBody>
      </p:sp>
      <p:sp>
        <p:nvSpPr>
          <p:cNvPr id="19" name="Text Placeholder 18">
            <a:extLst>
              <a:ext uri="{FF2B5EF4-FFF2-40B4-BE49-F238E27FC236}">
                <a16:creationId xmlns:a16="http://schemas.microsoft.com/office/drawing/2014/main" id="{9B7C15A6-59D6-C944-A1CE-7FC10DEA399D}"/>
              </a:ext>
            </a:extLst>
          </p:cNvPr>
          <p:cNvSpPr>
            <a:spLocks noGrp="1"/>
          </p:cNvSpPr>
          <p:nvPr>
            <p:ph type="body" sz="quarter" idx="18"/>
          </p:nvPr>
        </p:nvSpPr>
        <p:spPr>
          <a:xfrm>
            <a:off x="8723313" y="3857625"/>
            <a:ext cx="2339975" cy="2376000"/>
          </a:xfrm>
        </p:spPr>
        <p:txBody>
          <a:bodyPr vert="horz" lIns="91440" tIns="45720" rIns="91440" bIns="45720" rtlCol="0">
            <a:noAutofit/>
          </a:bodyPr>
          <a:lstStyle>
            <a:lvl1pPr>
              <a:defRPr lang="en-GB" sz="1800" dirty="0" smtClean="0"/>
            </a:lvl1pPr>
            <a:lvl2pPr>
              <a:defRPr lang="en-GB" sz="1600" dirty="0" smtClean="0"/>
            </a:lvl2pPr>
            <a:lvl3pPr>
              <a:defRPr lang="en-GB" sz="1600" dirty="0" smtClean="0"/>
            </a:lvl3pPr>
            <a:lvl4pPr>
              <a:defRPr lang="en-GB" sz="1600" dirty="0" smtClean="0"/>
            </a:lvl4pPr>
            <a:lvl5pPr>
              <a:defRPr lang="en-GB" sz="1600" dirty="0"/>
            </a:lvl5pPr>
          </a:lstStyle>
          <a:p>
            <a:pPr marL="0" lvl="0" indent="0">
              <a:buNone/>
            </a:pPr>
            <a:r>
              <a:rPr lang="en-GB" dirty="0"/>
              <a:t>Click to edit Master text styles</a:t>
            </a:r>
          </a:p>
        </p:txBody>
      </p:sp>
    </p:spTree>
    <p:extLst>
      <p:ext uri="{BB962C8B-B14F-4D97-AF65-F5344CB8AC3E}">
        <p14:creationId xmlns:p14="http://schemas.microsoft.com/office/powerpoint/2010/main" val="347436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68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341F-A0AD-164C-9509-5DCCBCDE2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AC884-327B-4D4C-A132-F8EC20998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ED93A4-5B31-2946-99D1-C825E2AC8E38}"/>
              </a:ext>
            </a:extLst>
          </p:cNvPr>
          <p:cNvSpPr>
            <a:spLocks noGrp="1"/>
          </p:cNvSpPr>
          <p:nvPr>
            <p:ph type="dt" sz="half" idx="10"/>
          </p:nvPr>
        </p:nvSpPr>
        <p:spPr/>
        <p:txBody>
          <a:bodyPr/>
          <a:lstStyle/>
          <a:p>
            <a:fld id="{8D539103-16DA-4423-B033-8EFE3D34A7AE}" type="datetime4">
              <a:rPr lang="en-GB" smtClean="0"/>
              <a:t>21 November 2019</a:t>
            </a:fld>
            <a:endParaRPr lang="en-US" dirty="0"/>
          </a:p>
        </p:txBody>
      </p:sp>
      <p:sp>
        <p:nvSpPr>
          <p:cNvPr id="5" name="Footer Placeholder 4">
            <a:extLst>
              <a:ext uri="{FF2B5EF4-FFF2-40B4-BE49-F238E27FC236}">
                <a16:creationId xmlns:a16="http://schemas.microsoft.com/office/drawing/2014/main" id="{181C3573-F25C-354E-8C69-E0ACE2917D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FE4D3F-722B-EA41-9036-9EEB906929C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513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1.emf"/><Relationship Id="rId5" Type="http://schemas.openxmlformats.org/officeDocument/2006/relationships/slideLayout" Target="../slideLayouts/slideLayout13.xml"/><Relationship Id="rId10" Type="http://schemas.openxmlformats.org/officeDocument/2006/relationships/image" Target="../media/image10.emf"/><Relationship Id="rId4" Type="http://schemas.openxmlformats.org/officeDocument/2006/relationships/slideLayout" Target="../slideLayouts/slideLayout12.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0.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2.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3DD1C-E396-2B42-9EE4-56A631D90ADF}"/>
              </a:ext>
            </a:extLst>
          </p:cNvPr>
          <p:cNvSpPr>
            <a:spLocks noGrp="1"/>
          </p:cNvSpPr>
          <p:nvPr>
            <p:ph type="title"/>
          </p:nvPr>
        </p:nvSpPr>
        <p:spPr>
          <a:xfrm>
            <a:off x="556846" y="365126"/>
            <a:ext cx="8618683" cy="85867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459FDA-6620-B94A-9679-7952A40AA805}"/>
              </a:ext>
            </a:extLst>
          </p:cNvPr>
          <p:cNvSpPr>
            <a:spLocks noGrp="1"/>
          </p:cNvSpPr>
          <p:nvPr>
            <p:ph type="body" idx="1"/>
          </p:nvPr>
        </p:nvSpPr>
        <p:spPr>
          <a:xfrm>
            <a:off x="559089" y="1412876"/>
            <a:ext cx="10515600" cy="48244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BFB2CCBA-613B-8B44-93A6-535A7B8ED1B0}"/>
              </a:ext>
            </a:extLst>
          </p:cNvPr>
          <p:cNvSpPr>
            <a:spLocks noGrp="1"/>
          </p:cNvSpPr>
          <p:nvPr>
            <p:ph type="sldNum" sz="quarter" idx="4"/>
          </p:nvPr>
        </p:nvSpPr>
        <p:spPr>
          <a:xfrm>
            <a:off x="8897938" y="6335329"/>
            <a:ext cx="2743200" cy="365125"/>
          </a:xfrm>
          <a:prstGeom prst="rect">
            <a:avLst/>
          </a:prstGeom>
        </p:spPr>
        <p:txBody>
          <a:bodyPr vert="horz" lIns="91440" tIns="45720" rIns="91440" bIns="45720" rtlCol="0" anchor="ctr"/>
          <a:lstStyle>
            <a:lvl1pPr algn="r">
              <a:defRPr sz="1000">
                <a:solidFill>
                  <a:schemeClr val="accent3"/>
                </a:solidFill>
                <a:latin typeface="Helvetica" pitchFamily="2" charset="0"/>
              </a:defRPr>
            </a:lvl1pPr>
          </a:lstStyle>
          <a:p>
            <a:fld id="{2D3668DB-B743-9544-89BC-2B4F302F7311}" type="slidenum">
              <a:rPr lang="en-US" smtClean="0"/>
              <a:pPr/>
              <a:t>‹#›</a:t>
            </a:fld>
            <a:endParaRPr lang="en-US"/>
          </a:p>
        </p:txBody>
      </p:sp>
      <p:pic>
        <p:nvPicPr>
          <p:cNvPr id="11" name="Picture 10">
            <a:extLst>
              <a:ext uri="{FF2B5EF4-FFF2-40B4-BE49-F238E27FC236}">
                <a16:creationId xmlns:a16="http://schemas.microsoft.com/office/drawing/2014/main" id="{4563BFCE-CE21-484A-A46F-2117B8D9701F}"/>
              </a:ext>
            </a:extLst>
          </p:cNvPr>
          <p:cNvPicPr>
            <a:picLocks noChangeAspect="1"/>
          </p:cNvPicPr>
          <p:nvPr userDrawn="1"/>
        </p:nvPicPr>
        <p:blipFill rotWithShape="1">
          <a:blip r:embed="rId9"/>
          <a:srcRect l="16009" b="6026"/>
          <a:stretch/>
        </p:blipFill>
        <p:spPr>
          <a:xfrm flipV="1">
            <a:off x="-1" y="-1"/>
            <a:ext cx="1361165" cy="2357190"/>
          </a:xfrm>
          <a:prstGeom prst="rect">
            <a:avLst/>
          </a:prstGeom>
        </p:spPr>
      </p:pic>
      <p:pic>
        <p:nvPicPr>
          <p:cNvPr id="13" name="Picture 12">
            <a:extLst>
              <a:ext uri="{FF2B5EF4-FFF2-40B4-BE49-F238E27FC236}">
                <a16:creationId xmlns:a16="http://schemas.microsoft.com/office/drawing/2014/main" id="{6C773686-D7B8-4041-924A-86583A228359}"/>
              </a:ext>
            </a:extLst>
          </p:cNvPr>
          <p:cNvPicPr>
            <a:picLocks noChangeAspect="1"/>
          </p:cNvPicPr>
          <p:nvPr userDrawn="1"/>
        </p:nvPicPr>
        <p:blipFill>
          <a:blip r:embed="rId10"/>
          <a:stretch>
            <a:fillRect/>
          </a:stretch>
        </p:blipFill>
        <p:spPr>
          <a:xfrm rot="5400000" flipV="1">
            <a:off x="9400486" y="4060209"/>
            <a:ext cx="4459241" cy="1136341"/>
          </a:xfrm>
          <a:prstGeom prst="rect">
            <a:avLst/>
          </a:prstGeom>
        </p:spPr>
      </p:pic>
      <p:pic>
        <p:nvPicPr>
          <p:cNvPr id="17" name="Picture 16">
            <a:extLst>
              <a:ext uri="{FF2B5EF4-FFF2-40B4-BE49-F238E27FC236}">
                <a16:creationId xmlns:a16="http://schemas.microsoft.com/office/drawing/2014/main" id="{E890B09D-4DD5-FE4A-810F-5292C0ACF7D8}"/>
              </a:ext>
            </a:extLst>
          </p:cNvPr>
          <p:cNvPicPr>
            <a:picLocks noChangeAspect="1"/>
          </p:cNvPicPr>
          <p:nvPr userDrawn="1"/>
        </p:nvPicPr>
        <p:blipFill>
          <a:blip r:embed="rId11"/>
          <a:stretch>
            <a:fillRect/>
          </a:stretch>
        </p:blipFill>
        <p:spPr>
          <a:xfrm>
            <a:off x="9007366" y="529867"/>
            <a:ext cx="2950042" cy="470615"/>
          </a:xfrm>
          <a:prstGeom prst="rect">
            <a:avLst/>
          </a:prstGeom>
        </p:spPr>
      </p:pic>
      <p:pic>
        <p:nvPicPr>
          <p:cNvPr id="19" name="Picture 18">
            <a:extLst>
              <a:ext uri="{FF2B5EF4-FFF2-40B4-BE49-F238E27FC236}">
                <a16:creationId xmlns:a16="http://schemas.microsoft.com/office/drawing/2014/main" id="{C1B1E2DD-C6D8-9649-A75E-26A87F2A93FB}"/>
              </a:ext>
            </a:extLst>
          </p:cNvPr>
          <p:cNvPicPr>
            <a:picLocks noChangeAspect="1"/>
          </p:cNvPicPr>
          <p:nvPr userDrawn="1"/>
        </p:nvPicPr>
        <p:blipFill rotWithShape="1">
          <a:blip r:embed="rId12"/>
          <a:srcRect l="12466" t="22265" r="-7644" b="1564"/>
          <a:stretch/>
        </p:blipFill>
        <p:spPr>
          <a:xfrm flipV="1">
            <a:off x="-1" y="5902426"/>
            <a:ext cx="1510391" cy="955574"/>
          </a:xfrm>
          <a:prstGeom prst="rect">
            <a:avLst/>
          </a:prstGeom>
        </p:spPr>
      </p:pic>
    </p:spTree>
    <p:extLst>
      <p:ext uri="{BB962C8B-B14F-4D97-AF65-F5344CB8AC3E}">
        <p14:creationId xmlns:p14="http://schemas.microsoft.com/office/powerpoint/2010/main" val="400599395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69" r:id="rId6"/>
    <p:sldLayoutId id="2147483670" r:id="rId7"/>
  </p:sldLayoutIdLst>
  <p:hf sldNum="0" hdr="0" ftr="0" dt="0"/>
  <p:txStyles>
    <p:titleStyle>
      <a:lvl1pPr algn="l" defTabSz="914400" rtl="0" eaLnBrk="1" latinLnBrk="0" hangingPunct="1">
        <a:lnSpc>
          <a:spcPct val="90000"/>
        </a:lnSpc>
        <a:spcBef>
          <a:spcPct val="0"/>
        </a:spcBef>
        <a:buNone/>
        <a:defRPr sz="28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500" b="0" i="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b="0" i="0" kern="1200">
          <a:solidFill>
            <a:schemeClr val="accent3"/>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b="0" i="0" kern="1200">
          <a:solidFill>
            <a:schemeClr val="accent3"/>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b="0" i="0" kern="1200">
          <a:solidFill>
            <a:schemeClr val="accent3"/>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b="0" i="0" kern="1200">
          <a:solidFill>
            <a:schemeClr val="accent3"/>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3" userDrawn="1">
          <p15:clr>
            <a:srgbClr val="F26B43"/>
          </p15:clr>
        </p15:guide>
        <p15:guide id="2" orient="horz" pos="2160" userDrawn="1">
          <p15:clr>
            <a:srgbClr val="F26B43"/>
          </p15:clr>
        </p15:guide>
        <p15:guide id="3" orient="horz" pos="3929" userDrawn="1">
          <p15:clr>
            <a:srgbClr val="F26B43"/>
          </p15:clr>
        </p15:guide>
        <p15:guide id="4" pos="347" userDrawn="1">
          <p15:clr>
            <a:srgbClr val="F26B43"/>
          </p15:clr>
        </p15:guide>
        <p15:guide id="5" pos="3840" userDrawn="1">
          <p15:clr>
            <a:srgbClr val="F26B43"/>
          </p15:clr>
        </p15:guide>
        <p15:guide id="6" orient="horz" pos="777" userDrawn="1">
          <p15:clr>
            <a:srgbClr val="F26B43"/>
          </p15:clr>
        </p15:guide>
        <p15:guide id="7" orient="horz" pos="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33530"/>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7B9CA-DDDA-854F-8817-06A029BFD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4EDA6-5D06-894B-A4E7-7B2D2FA4E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E5D34-2D1A-A04E-94AE-FAA460A30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5F6C0-F317-45A4-BF8E-556D94EA7769}" type="datetime4">
              <a:rPr lang="en-GB" smtClean="0"/>
              <a:t>21 November 2019</a:t>
            </a:fld>
            <a:endParaRPr lang="en-US"/>
          </a:p>
        </p:txBody>
      </p:sp>
      <p:sp>
        <p:nvSpPr>
          <p:cNvPr id="5" name="Footer Placeholder 4">
            <a:extLst>
              <a:ext uri="{FF2B5EF4-FFF2-40B4-BE49-F238E27FC236}">
                <a16:creationId xmlns:a16="http://schemas.microsoft.com/office/drawing/2014/main" id="{0F561C9B-9DCD-BA4C-9009-D698C796E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F509C-340D-3C4C-84F6-E0EF33A21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83828-16FC-424B-AA36-0CF3872C8140}" type="slidenum">
              <a:rPr lang="en-US" smtClean="0"/>
              <a:t>‹#›</a:t>
            </a:fld>
            <a:endParaRPr lang="en-US"/>
          </a:p>
        </p:txBody>
      </p:sp>
      <p:sp>
        <p:nvSpPr>
          <p:cNvPr id="7" name="Rectangle 6">
            <a:extLst>
              <a:ext uri="{FF2B5EF4-FFF2-40B4-BE49-F238E27FC236}">
                <a16:creationId xmlns:a16="http://schemas.microsoft.com/office/drawing/2014/main" id="{F590ED52-FE88-4B48-A038-DE854DFCA1F6}"/>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n>
                <a:noFill/>
              </a:ln>
            </a:endParaRPr>
          </a:p>
        </p:txBody>
      </p:sp>
      <p:pic>
        <p:nvPicPr>
          <p:cNvPr id="8" name="Picture 7">
            <a:extLst>
              <a:ext uri="{FF2B5EF4-FFF2-40B4-BE49-F238E27FC236}">
                <a16:creationId xmlns:a16="http://schemas.microsoft.com/office/drawing/2014/main" id="{EC5B03D6-D9D4-B54A-AD97-07F624C2B43F}"/>
              </a:ext>
            </a:extLst>
          </p:cNvPr>
          <p:cNvPicPr>
            <a:picLocks noChangeAspect="1"/>
          </p:cNvPicPr>
          <p:nvPr userDrawn="1"/>
        </p:nvPicPr>
        <p:blipFill>
          <a:blip r:embed="rId9"/>
          <a:stretch>
            <a:fillRect/>
          </a:stretch>
        </p:blipFill>
        <p:spPr>
          <a:xfrm>
            <a:off x="492125" y="433888"/>
            <a:ext cx="2186641" cy="873562"/>
          </a:xfrm>
          <a:prstGeom prst="rect">
            <a:avLst/>
          </a:prstGeom>
        </p:spPr>
      </p:pic>
      <p:grpSp>
        <p:nvGrpSpPr>
          <p:cNvPr id="9" name="Group 8">
            <a:extLst>
              <a:ext uri="{FF2B5EF4-FFF2-40B4-BE49-F238E27FC236}">
                <a16:creationId xmlns:a16="http://schemas.microsoft.com/office/drawing/2014/main" id="{6EBB8D3A-6298-C645-B77A-FAAB6E5F55C5}"/>
              </a:ext>
            </a:extLst>
          </p:cNvPr>
          <p:cNvGrpSpPr/>
          <p:nvPr userDrawn="1"/>
        </p:nvGrpSpPr>
        <p:grpSpPr>
          <a:xfrm>
            <a:off x="8851231" y="6278580"/>
            <a:ext cx="3567307" cy="179321"/>
            <a:chOff x="8851231" y="6278580"/>
            <a:chExt cx="3567307" cy="179321"/>
          </a:xfrm>
        </p:grpSpPr>
        <p:sp>
          <p:nvSpPr>
            <p:cNvPr id="10" name="Text Placeholder 2">
              <a:extLst>
                <a:ext uri="{FF2B5EF4-FFF2-40B4-BE49-F238E27FC236}">
                  <a16:creationId xmlns:a16="http://schemas.microsoft.com/office/drawing/2014/main" id="{30677E92-484A-984C-987C-9AA939EDED08}"/>
                </a:ext>
              </a:extLst>
            </p:cNvPr>
            <p:cNvSpPr txBox="1">
              <a:spLocks/>
            </p:cNvSpPr>
            <p:nvPr userDrawn="1"/>
          </p:nvSpPr>
          <p:spPr>
            <a:xfrm>
              <a:off x="10780766" y="6278580"/>
              <a:ext cx="1637772" cy="179321"/>
            </a:xfrm>
            <a:prstGeom prst="rect">
              <a:avLst/>
            </a:prstGeom>
            <a:noFill/>
          </p:spPr>
          <p:txBody>
            <a:bodyPr/>
            <a:lstStyle>
              <a:lvl1pPr marL="0" indent="0" algn="r" defTabSz="914400" rtl="0" eaLnBrk="1" latinLnBrk="0" hangingPunct="1">
                <a:lnSpc>
                  <a:spcPct val="90000"/>
                </a:lnSpc>
                <a:spcBef>
                  <a:spcPts val="1000"/>
                </a:spcBef>
                <a:buFontTx/>
                <a:buNone/>
                <a:defRPr sz="2600" kern="1200">
                  <a:solidFill>
                    <a:schemeClr val="bg1"/>
                  </a:solidFill>
                  <a:latin typeface="Cerebri Sans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50000"/>
                </a:lnSpc>
              </a:pPr>
              <a:r>
                <a:rPr lang="en-US" sz="1000" dirty="0">
                  <a:solidFill>
                    <a:schemeClr val="bg1"/>
                  </a:solidFill>
                </a:rPr>
                <a:t>@LBFEW</a:t>
              </a:r>
            </a:p>
            <a:p>
              <a:pPr algn="l">
                <a:lnSpc>
                  <a:spcPct val="50000"/>
                </a:lnSpc>
              </a:pPr>
              <a:endParaRPr lang="en-US" sz="1000" dirty="0">
                <a:solidFill>
                  <a:schemeClr val="bg1"/>
                </a:solidFill>
              </a:endParaRPr>
            </a:p>
          </p:txBody>
        </p:sp>
        <p:sp>
          <p:nvSpPr>
            <p:cNvPr id="11" name="Text Placeholder 2">
              <a:extLst>
                <a:ext uri="{FF2B5EF4-FFF2-40B4-BE49-F238E27FC236}">
                  <a16:creationId xmlns:a16="http://schemas.microsoft.com/office/drawing/2014/main" id="{570BEBBE-B4D3-3546-8836-9BF784EEE7A6}"/>
                </a:ext>
              </a:extLst>
            </p:cNvPr>
            <p:cNvSpPr txBox="1">
              <a:spLocks/>
            </p:cNvSpPr>
            <p:nvPr userDrawn="1"/>
          </p:nvSpPr>
          <p:spPr>
            <a:xfrm>
              <a:off x="8968737" y="6278580"/>
              <a:ext cx="1637772" cy="179321"/>
            </a:xfrm>
            <a:prstGeom prst="rect">
              <a:avLst/>
            </a:prstGeom>
            <a:noFill/>
          </p:spPr>
          <p:txBody>
            <a:bodyPr/>
            <a:lstStyle>
              <a:lvl1pPr marL="0" indent="0" algn="r" defTabSz="914400" rtl="0" eaLnBrk="1" latinLnBrk="0" hangingPunct="1">
                <a:lnSpc>
                  <a:spcPct val="90000"/>
                </a:lnSpc>
                <a:spcBef>
                  <a:spcPts val="1000"/>
                </a:spcBef>
                <a:buFontTx/>
                <a:buNone/>
                <a:defRPr sz="2600" kern="1200">
                  <a:solidFill>
                    <a:schemeClr val="bg1"/>
                  </a:solidFill>
                  <a:latin typeface="Cerebri Sans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50000"/>
                </a:lnSpc>
              </a:pPr>
              <a:r>
                <a:rPr lang="en-US" sz="1000" dirty="0">
                  <a:solidFill>
                    <a:schemeClr val="bg1"/>
                  </a:solidFill>
                </a:rPr>
                <a:t>@</a:t>
              </a:r>
              <a:r>
                <a:rPr lang="en-US" sz="1000" dirty="0" err="1">
                  <a:solidFill>
                    <a:schemeClr val="bg1"/>
                  </a:solidFill>
                </a:rPr>
                <a:t>lloydsbankfoundation</a:t>
              </a:r>
              <a:endParaRPr lang="en-US" sz="1000" dirty="0">
                <a:solidFill>
                  <a:schemeClr val="bg1"/>
                </a:solidFill>
              </a:endParaRPr>
            </a:p>
            <a:p>
              <a:pPr algn="l">
                <a:lnSpc>
                  <a:spcPct val="50000"/>
                </a:lnSpc>
              </a:pPr>
              <a:endParaRPr lang="en-US" sz="1000" dirty="0"/>
            </a:p>
          </p:txBody>
        </p:sp>
        <p:pic>
          <p:nvPicPr>
            <p:cNvPr id="12" name="Picture 11">
              <a:extLst>
                <a:ext uri="{FF2B5EF4-FFF2-40B4-BE49-F238E27FC236}">
                  <a16:creationId xmlns:a16="http://schemas.microsoft.com/office/drawing/2014/main" id="{DFD61354-0A20-384B-82C6-7092FCA44D9E}"/>
                </a:ext>
              </a:extLst>
            </p:cNvPr>
            <p:cNvPicPr>
              <a:picLocks noChangeAspect="1"/>
            </p:cNvPicPr>
            <p:nvPr/>
          </p:nvPicPr>
          <p:blipFill>
            <a:blip r:embed="rId10">
              <a:biLevel thresh="25000"/>
            </a:blip>
            <a:stretch>
              <a:fillRect/>
            </a:stretch>
          </p:blipFill>
          <p:spPr>
            <a:xfrm>
              <a:off x="10699632" y="6278580"/>
              <a:ext cx="128861" cy="104635"/>
            </a:xfrm>
            <a:prstGeom prst="rect">
              <a:avLst/>
            </a:prstGeom>
          </p:spPr>
        </p:pic>
        <p:pic>
          <p:nvPicPr>
            <p:cNvPr id="13" name="Picture 12">
              <a:extLst>
                <a:ext uri="{FF2B5EF4-FFF2-40B4-BE49-F238E27FC236}">
                  <a16:creationId xmlns:a16="http://schemas.microsoft.com/office/drawing/2014/main" id="{FE186F03-83FB-C343-9E3F-7764951CF5B5}"/>
                </a:ext>
              </a:extLst>
            </p:cNvPr>
            <p:cNvPicPr>
              <a:picLocks noChangeAspect="1"/>
            </p:cNvPicPr>
            <p:nvPr/>
          </p:nvPicPr>
          <p:blipFill>
            <a:blip r:embed="rId11">
              <a:biLevel thresh="25000"/>
            </a:blip>
            <a:stretch>
              <a:fillRect/>
            </a:stretch>
          </p:blipFill>
          <p:spPr>
            <a:xfrm>
              <a:off x="8851231" y="6278580"/>
              <a:ext cx="144000" cy="144000"/>
            </a:xfrm>
            <a:prstGeom prst="rect">
              <a:avLst/>
            </a:prstGeom>
          </p:spPr>
        </p:pic>
      </p:grpSp>
    </p:spTree>
    <p:extLst>
      <p:ext uri="{BB962C8B-B14F-4D97-AF65-F5344CB8AC3E}">
        <p14:creationId xmlns:p14="http://schemas.microsoft.com/office/powerpoint/2010/main" val="13624295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25EE16-809B-2D4B-AE52-D1F65EF6CA4D}"/>
              </a:ext>
            </a:extLst>
          </p:cNvPr>
          <p:cNvPicPr>
            <a:picLocks noChangeAspect="1"/>
          </p:cNvPicPr>
          <p:nvPr userDrawn="1"/>
        </p:nvPicPr>
        <p:blipFill>
          <a:blip r:embed="rId11"/>
          <a:stretch>
            <a:fillRect/>
          </a:stretch>
        </p:blipFill>
        <p:spPr>
          <a:xfrm>
            <a:off x="9632356" y="620074"/>
            <a:ext cx="1861775" cy="507334"/>
          </a:xfrm>
          <a:prstGeom prst="rect">
            <a:avLst/>
          </a:prstGeom>
        </p:spPr>
      </p:pic>
      <p:grpSp>
        <p:nvGrpSpPr>
          <p:cNvPr id="4" name="Group 3">
            <a:extLst>
              <a:ext uri="{FF2B5EF4-FFF2-40B4-BE49-F238E27FC236}">
                <a16:creationId xmlns:a16="http://schemas.microsoft.com/office/drawing/2014/main" id="{063F16CB-474B-4404-8C79-68D4262D2C02}"/>
              </a:ext>
            </a:extLst>
          </p:cNvPr>
          <p:cNvGrpSpPr/>
          <p:nvPr userDrawn="1"/>
        </p:nvGrpSpPr>
        <p:grpSpPr>
          <a:xfrm>
            <a:off x="8851231" y="6278580"/>
            <a:ext cx="3567307" cy="188465"/>
            <a:chOff x="8851231" y="6278580"/>
            <a:chExt cx="3567307" cy="188465"/>
          </a:xfrm>
        </p:grpSpPr>
        <p:sp>
          <p:nvSpPr>
            <p:cNvPr id="5" name="Text Placeholder 2">
              <a:extLst>
                <a:ext uri="{FF2B5EF4-FFF2-40B4-BE49-F238E27FC236}">
                  <a16:creationId xmlns:a16="http://schemas.microsoft.com/office/drawing/2014/main" id="{B538FC6F-927E-4BF4-ABF7-487296899C43}"/>
                </a:ext>
              </a:extLst>
            </p:cNvPr>
            <p:cNvSpPr txBox="1">
              <a:spLocks/>
            </p:cNvSpPr>
            <p:nvPr userDrawn="1"/>
          </p:nvSpPr>
          <p:spPr>
            <a:xfrm>
              <a:off x="10780766" y="6278580"/>
              <a:ext cx="1637772" cy="179321"/>
            </a:xfrm>
            <a:prstGeom prst="rect">
              <a:avLst/>
            </a:prstGeom>
            <a:noFill/>
          </p:spPr>
          <p:txBody>
            <a:bodyPr/>
            <a:lstStyle>
              <a:lvl1pPr marL="0" indent="0" algn="r" defTabSz="914400" rtl="0" eaLnBrk="1" latinLnBrk="0" hangingPunct="1">
                <a:lnSpc>
                  <a:spcPct val="90000"/>
                </a:lnSpc>
                <a:spcBef>
                  <a:spcPts val="1000"/>
                </a:spcBef>
                <a:buFontTx/>
                <a:buNone/>
                <a:defRPr sz="2600" kern="1200">
                  <a:solidFill>
                    <a:schemeClr val="bg1"/>
                  </a:solidFill>
                  <a:latin typeface="Cerebri Sans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50000"/>
                </a:lnSpc>
              </a:pPr>
              <a:r>
                <a:rPr lang="en-US" sz="1000" dirty="0">
                  <a:solidFill>
                    <a:schemeClr val="accent5"/>
                  </a:solidFill>
                </a:rPr>
                <a:t>@LBFEW</a:t>
              </a:r>
            </a:p>
            <a:p>
              <a:pPr algn="l">
                <a:lnSpc>
                  <a:spcPct val="50000"/>
                </a:lnSpc>
              </a:pPr>
              <a:endParaRPr lang="en-US" sz="1000" dirty="0">
                <a:solidFill>
                  <a:srgbClr val="7996BE"/>
                </a:solidFill>
              </a:endParaRPr>
            </a:p>
          </p:txBody>
        </p:sp>
        <p:sp>
          <p:nvSpPr>
            <p:cNvPr id="6" name="Text Placeholder 2">
              <a:extLst>
                <a:ext uri="{FF2B5EF4-FFF2-40B4-BE49-F238E27FC236}">
                  <a16:creationId xmlns:a16="http://schemas.microsoft.com/office/drawing/2014/main" id="{2BD07200-E696-4181-A08D-91F54DE07525}"/>
                </a:ext>
              </a:extLst>
            </p:cNvPr>
            <p:cNvSpPr txBox="1">
              <a:spLocks/>
            </p:cNvSpPr>
            <p:nvPr userDrawn="1"/>
          </p:nvSpPr>
          <p:spPr>
            <a:xfrm>
              <a:off x="8968737" y="6287724"/>
              <a:ext cx="1637772" cy="179321"/>
            </a:xfrm>
            <a:prstGeom prst="rect">
              <a:avLst/>
            </a:prstGeom>
            <a:noFill/>
          </p:spPr>
          <p:txBody>
            <a:bodyPr/>
            <a:lstStyle>
              <a:lvl1pPr marL="0" indent="0" algn="r" defTabSz="914400" rtl="0" eaLnBrk="1" latinLnBrk="0" hangingPunct="1">
                <a:lnSpc>
                  <a:spcPct val="90000"/>
                </a:lnSpc>
                <a:spcBef>
                  <a:spcPts val="1000"/>
                </a:spcBef>
                <a:buFontTx/>
                <a:buNone/>
                <a:defRPr sz="2600" kern="1200">
                  <a:solidFill>
                    <a:schemeClr val="bg1"/>
                  </a:solidFill>
                  <a:latin typeface="Cerebri Sans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50000"/>
                </a:lnSpc>
              </a:pPr>
              <a:r>
                <a:rPr lang="en-US" sz="1000" dirty="0">
                  <a:solidFill>
                    <a:schemeClr val="accent5"/>
                  </a:solidFill>
                </a:rPr>
                <a:t>@</a:t>
              </a:r>
              <a:r>
                <a:rPr lang="en-US" sz="1000" dirty="0" err="1">
                  <a:solidFill>
                    <a:schemeClr val="accent5"/>
                  </a:solidFill>
                </a:rPr>
                <a:t>lloydsbankfoundation</a:t>
              </a:r>
              <a:endParaRPr lang="en-US" sz="1000" dirty="0">
                <a:solidFill>
                  <a:schemeClr val="accent5"/>
                </a:solidFill>
              </a:endParaRPr>
            </a:p>
            <a:p>
              <a:pPr algn="l">
                <a:lnSpc>
                  <a:spcPct val="50000"/>
                </a:lnSpc>
              </a:pPr>
              <a:endParaRPr lang="en-US" sz="1000" dirty="0"/>
            </a:p>
          </p:txBody>
        </p:sp>
        <p:pic>
          <p:nvPicPr>
            <p:cNvPr id="8" name="Picture 7">
              <a:extLst>
                <a:ext uri="{FF2B5EF4-FFF2-40B4-BE49-F238E27FC236}">
                  <a16:creationId xmlns:a16="http://schemas.microsoft.com/office/drawing/2014/main" id="{A4C14898-DC37-4D8D-B000-499D020FA718}"/>
                </a:ext>
              </a:extLst>
            </p:cNvPr>
            <p:cNvPicPr>
              <a:picLocks noChangeAspect="1"/>
            </p:cNvPicPr>
            <p:nvPr/>
          </p:nvPicPr>
          <p:blipFill>
            <a:blip r:embed="rId12">
              <a:duotone>
                <a:schemeClr val="accent5">
                  <a:shade val="45000"/>
                  <a:satMod val="135000"/>
                </a:schemeClr>
                <a:prstClr val="white"/>
              </a:duotone>
            </a:blip>
            <a:stretch>
              <a:fillRect/>
            </a:stretch>
          </p:blipFill>
          <p:spPr>
            <a:xfrm>
              <a:off x="10651154" y="6278580"/>
              <a:ext cx="177340" cy="144000"/>
            </a:xfrm>
            <a:prstGeom prst="rect">
              <a:avLst/>
            </a:prstGeom>
          </p:spPr>
        </p:pic>
        <p:pic>
          <p:nvPicPr>
            <p:cNvPr id="10" name="Picture 9">
              <a:extLst>
                <a:ext uri="{FF2B5EF4-FFF2-40B4-BE49-F238E27FC236}">
                  <a16:creationId xmlns:a16="http://schemas.microsoft.com/office/drawing/2014/main" id="{9BAB118E-4209-4B16-903D-E28CCDEA04D9}"/>
                </a:ext>
              </a:extLst>
            </p:cNvPr>
            <p:cNvPicPr>
              <a:picLocks noChangeAspect="1"/>
            </p:cNvPicPr>
            <p:nvPr/>
          </p:nvPicPr>
          <p:blipFill>
            <a:blip r:embed="rId13">
              <a:duotone>
                <a:schemeClr val="accent5">
                  <a:shade val="45000"/>
                  <a:satMod val="135000"/>
                </a:schemeClr>
                <a:prstClr val="white"/>
              </a:duotone>
            </a:blip>
            <a:stretch>
              <a:fillRect/>
            </a:stretch>
          </p:blipFill>
          <p:spPr>
            <a:xfrm>
              <a:off x="8851231" y="6278580"/>
              <a:ext cx="144000" cy="144000"/>
            </a:xfrm>
            <a:prstGeom prst="rect">
              <a:avLst/>
            </a:prstGeom>
          </p:spPr>
        </p:pic>
      </p:grpSp>
      <p:sp>
        <p:nvSpPr>
          <p:cNvPr id="2" name="Slide Number Placeholder 1">
            <a:extLst>
              <a:ext uri="{FF2B5EF4-FFF2-40B4-BE49-F238E27FC236}">
                <a16:creationId xmlns:a16="http://schemas.microsoft.com/office/drawing/2014/main" id="{ACD04DF3-C989-4A52-B76D-3879A4AA3E7C}"/>
              </a:ext>
            </a:extLst>
          </p:cNvPr>
          <p:cNvSpPr>
            <a:spLocks noGrp="1"/>
          </p:cNvSpPr>
          <p:nvPr>
            <p:ph type="sldNum" sz="quarter" idx="4"/>
          </p:nvPr>
        </p:nvSpPr>
        <p:spPr>
          <a:xfrm flipH="1">
            <a:off x="492369" y="6356350"/>
            <a:ext cx="81182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947B8-2A68-461B-B7EC-A344E286F009}" type="slidenum">
              <a:rPr lang="en-GB" smtClean="0"/>
              <a:pPr/>
              <a:t>‹#›</a:t>
            </a:fld>
            <a:endParaRPr lang="en-GB" dirty="0"/>
          </a:p>
        </p:txBody>
      </p:sp>
    </p:spTree>
    <p:extLst>
      <p:ext uri="{BB962C8B-B14F-4D97-AF65-F5344CB8AC3E}">
        <p14:creationId xmlns:p14="http://schemas.microsoft.com/office/powerpoint/2010/main" val="398306821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B9CE6D-0223-434C-8490-7AD440C80BD9}"/>
              </a:ext>
            </a:extLst>
          </p:cNvPr>
          <p:cNvSpPr/>
          <p:nvPr userDrawn="1"/>
        </p:nvSpPr>
        <p:spPr>
          <a:xfrm>
            <a:off x="0" y="0"/>
            <a:ext cx="12192000" cy="6858000"/>
          </a:xfrm>
          <a:prstGeom prst="rect">
            <a:avLst/>
          </a:prstGeom>
          <a:solidFill>
            <a:srgbClr val="DBDBDB">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025EE16-809B-2D4B-AE52-D1F65EF6CA4D}"/>
              </a:ext>
            </a:extLst>
          </p:cNvPr>
          <p:cNvPicPr>
            <a:picLocks noChangeAspect="1"/>
          </p:cNvPicPr>
          <p:nvPr userDrawn="1"/>
        </p:nvPicPr>
        <p:blipFill>
          <a:blip r:embed="rId5"/>
          <a:stretch>
            <a:fillRect/>
          </a:stretch>
        </p:blipFill>
        <p:spPr>
          <a:xfrm>
            <a:off x="9632356" y="620074"/>
            <a:ext cx="1861775" cy="507334"/>
          </a:xfrm>
          <a:prstGeom prst="rect">
            <a:avLst/>
          </a:prstGeom>
        </p:spPr>
      </p:pic>
    </p:spTree>
    <p:extLst>
      <p:ext uri="{BB962C8B-B14F-4D97-AF65-F5344CB8AC3E}">
        <p14:creationId xmlns:p14="http://schemas.microsoft.com/office/powerpoint/2010/main" val="19712747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0B97-5B17-0540-8E97-DCA2AE696E6F}"/>
              </a:ext>
            </a:extLst>
          </p:cNvPr>
          <p:cNvSpPr>
            <a:spLocks noGrp="1"/>
          </p:cNvSpPr>
          <p:nvPr>
            <p:ph type="ctrTitle"/>
          </p:nvPr>
        </p:nvSpPr>
        <p:spPr/>
        <p:txBody>
          <a:bodyPr/>
          <a:lstStyle/>
          <a:p>
            <a:r>
              <a:rPr lang="en-US" dirty="0"/>
              <a:t>Voluntary Sector Partnerships:</a:t>
            </a:r>
            <a:br>
              <a:rPr lang="en-US" dirty="0"/>
            </a:br>
            <a:r>
              <a:rPr lang="en-US" dirty="0"/>
              <a:t>Local Works</a:t>
            </a:r>
          </a:p>
        </p:txBody>
      </p:sp>
      <p:sp>
        <p:nvSpPr>
          <p:cNvPr id="3" name="Subtitle 2">
            <a:extLst>
              <a:ext uri="{FF2B5EF4-FFF2-40B4-BE49-F238E27FC236}">
                <a16:creationId xmlns:a16="http://schemas.microsoft.com/office/drawing/2014/main" id="{11529DCC-010F-BA4A-84F6-E34D79595C34}"/>
              </a:ext>
            </a:extLst>
          </p:cNvPr>
          <p:cNvSpPr>
            <a:spLocks noGrp="1"/>
          </p:cNvSpPr>
          <p:nvPr>
            <p:ph type="subTitle" idx="1"/>
          </p:nvPr>
        </p:nvSpPr>
        <p:spPr>
          <a:xfrm>
            <a:off x="1524000" y="3714928"/>
            <a:ext cx="9144000" cy="549548"/>
          </a:xfrm>
        </p:spPr>
        <p:txBody>
          <a:bodyPr/>
          <a:lstStyle/>
          <a:p>
            <a:r>
              <a:rPr lang="en-US" b="1" dirty="0"/>
              <a:t>Paul Streets OBE</a:t>
            </a:r>
          </a:p>
        </p:txBody>
      </p:sp>
      <p:sp>
        <p:nvSpPr>
          <p:cNvPr id="5" name="Text Placeholder 4">
            <a:extLst>
              <a:ext uri="{FF2B5EF4-FFF2-40B4-BE49-F238E27FC236}">
                <a16:creationId xmlns:a16="http://schemas.microsoft.com/office/drawing/2014/main" id="{D2B38176-7794-0C4C-ACEE-40E7B2CAC4E5}"/>
              </a:ext>
            </a:extLst>
          </p:cNvPr>
          <p:cNvSpPr>
            <a:spLocks noGrp="1"/>
          </p:cNvSpPr>
          <p:nvPr>
            <p:ph type="body" sz="quarter" idx="11"/>
          </p:nvPr>
        </p:nvSpPr>
        <p:spPr/>
        <p:txBody>
          <a:bodyPr>
            <a:normAutofit fontScale="85000" lnSpcReduction="10000"/>
          </a:bodyPr>
          <a:lstStyle/>
          <a:p>
            <a:pPr marL="0" indent="0" algn="ctr">
              <a:buNone/>
            </a:pPr>
            <a:r>
              <a:rPr lang="en-US" dirty="0"/>
              <a:t>Chief Executive, Lloyds Bank Foundation for England and Wales</a:t>
            </a:r>
          </a:p>
        </p:txBody>
      </p:sp>
    </p:spTree>
    <p:extLst>
      <p:ext uri="{BB962C8B-B14F-4D97-AF65-F5344CB8AC3E}">
        <p14:creationId xmlns:p14="http://schemas.microsoft.com/office/powerpoint/2010/main" val="401588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19A88-C321-7044-B132-B648E814B590}"/>
              </a:ext>
            </a:extLst>
          </p:cNvPr>
          <p:cNvSpPr>
            <a:spLocks noGrp="1"/>
          </p:cNvSpPr>
          <p:nvPr>
            <p:ph type="body" sz="quarter" idx="12"/>
          </p:nvPr>
        </p:nvSpPr>
        <p:spPr/>
        <p:txBody>
          <a:bodyPr>
            <a:normAutofit/>
          </a:bodyPr>
          <a:lstStyle/>
          <a:p>
            <a:r>
              <a:rPr lang="en-US" dirty="0"/>
              <a:t>Paul Streets</a:t>
            </a:r>
          </a:p>
        </p:txBody>
      </p:sp>
      <p:sp>
        <p:nvSpPr>
          <p:cNvPr id="3" name="Text Placeholder 2">
            <a:extLst>
              <a:ext uri="{FF2B5EF4-FFF2-40B4-BE49-F238E27FC236}">
                <a16:creationId xmlns:a16="http://schemas.microsoft.com/office/drawing/2014/main" id="{356B40A0-CB7D-1B4B-B853-267E1E570DA0}"/>
              </a:ext>
            </a:extLst>
          </p:cNvPr>
          <p:cNvSpPr>
            <a:spLocks noGrp="1"/>
          </p:cNvSpPr>
          <p:nvPr>
            <p:ph type="body" sz="quarter" idx="14"/>
          </p:nvPr>
        </p:nvSpPr>
        <p:spPr/>
        <p:txBody>
          <a:bodyPr/>
          <a:lstStyle/>
          <a:p>
            <a:pPr>
              <a:lnSpc>
                <a:spcPct val="100000"/>
              </a:lnSpc>
            </a:pPr>
            <a:endParaRPr lang="en-US" dirty="0"/>
          </a:p>
        </p:txBody>
      </p:sp>
      <p:sp>
        <p:nvSpPr>
          <p:cNvPr id="4" name="Text Placeholder 3">
            <a:extLst>
              <a:ext uri="{FF2B5EF4-FFF2-40B4-BE49-F238E27FC236}">
                <a16:creationId xmlns:a16="http://schemas.microsoft.com/office/drawing/2014/main" id="{CAAF6B7E-5452-3F43-B8EA-99BB4FF1A54F}"/>
              </a:ext>
            </a:extLst>
          </p:cNvPr>
          <p:cNvSpPr>
            <a:spLocks noGrp="1"/>
          </p:cNvSpPr>
          <p:nvPr>
            <p:ph type="body" sz="quarter" idx="15"/>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B8653596-6476-3049-A469-7D27C712B6F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2780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EDA51-9017-BA41-8513-4D3AB65B1E25}"/>
              </a:ext>
            </a:extLst>
          </p:cNvPr>
          <p:cNvSpPr>
            <a:spLocks noGrp="1"/>
          </p:cNvSpPr>
          <p:nvPr>
            <p:ph type="body" sz="quarter" idx="10"/>
          </p:nvPr>
        </p:nvSpPr>
        <p:spPr/>
        <p:txBody>
          <a:bodyPr>
            <a:normAutofit fontScale="77500" lnSpcReduction="20000"/>
          </a:bodyPr>
          <a:lstStyle/>
          <a:p>
            <a:r>
              <a:rPr lang="en-US" dirty="0">
                <a:solidFill>
                  <a:schemeClr val="bg2"/>
                </a:solidFill>
              </a:rPr>
              <a:t>Voluntary Sector Partnerships:</a:t>
            </a:r>
          </a:p>
        </p:txBody>
      </p:sp>
      <p:sp>
        <p:nvSpPr>
          <p:cNvPr id="3" name="Text Placeholder 2">
            <a:extLst>
              <a:ext uri="{FF2B5EF4-FFF2-40B4-BE49-F238E27FC236}">
                <a16:creationId xmlns:a16="http://schemas.microsoft.com/office/drawing/2014/main" id="{42679CC6-1E12-2B41-88D3-14170FD69881}"/>
              </a:ext>
            </a:extLst>
          </p:cNvPr>
          <p:cNvSpPr>
            <a:spLocks noGrp="1"/>
          </p:cNvSpPr>
          <p:nvPr>
            <p:ph type="body" sz="quarter" idx="11"/>
          </p:nvPr>
        </p:nvSpPr>
        <p:spPr/>
        <p:txBody>
          <a:bodyPr>
            <a:normAutofit/>
          </a:bodyPr>
          <a:lstStyle/>
          <a:p>
            <a:r>
              <a:rPr lang="en-US" dirty="0"/>
              <a:t>Local works</a:t>
            </a:r>
          </a:p>
        </p:txBody>
      </p:sp>
      <p:sp>
        <p:nvSpPr>
          <p:cNvPr id="4" name="Text Placeholder 3">
            <a:extLst>
              <a:ext uri="{FF2B5EF4-FFF2-40B4-BE49-F238E27FC236}">
                <a16:creationId xmlns:a16="http://schemas.microsoft.com/office/drawing/2014/main" id="{990AF462-B6D1-184A-8D4C-A35021D0A85F}"/>
              </a:ext>
            </a:extLst>
          </p:cNvPr>
          <p:cNvSpPr>
            <a:spLocks noGrp="1"/>
          </p:cNvSpPr>
          <p:nvPr>
            <p:ph type="body" sz="quarter" idx="12"/>
          </p:nvPr>
        </p:nvSpPr>
        <p:spPr/>
        <p:txBody>
          <a:bodyPr>
            <a:normAutofit/>
          </a:bodyPr>
          <a:lstStyle/>
          <a:p>
            <a:r>
              <a:rPr lang="en-US" dirty="0"/>
              <a:t>Paul Streets</a:t>
            </a:r>
          </a:p>
        </p:txBody>
      </p:sp>
      <p:sp>
        <p:nvSpPr>
          <p:cNvPr id="5" name="Text Placeholder 4">
            <a:extLst>
              <a:ext uri="{FF2B5EF4-FFF2-40B4-BE49-F238E27FC236}">
                <a16:creationId xmlns:a16="http://schemas.microsoft.com/office/drawing/2014/main" id="{6C6ADD21-12FB-CD4B-856E-952B7F4AB7E1}"/>
              </a:ext>
            </a:extLst>
          </p:cNvPr>
          <p:cNvSpPr>
            <a:spLocks noGrp="1"/>
          </p:cNvSpPr>
          <p:nvPr>
            <p:ph type="body" sz="quarter" idx="13"/>
          </p:nvPr>
        </p:nvSpPr>
        <p:spPr/>
        <p:txBody>
          <a:bodyPr>
            <a:normAutofit/>
          </a:bodyPr>
          <a:lstStyle/>
          <a:p>
            <a:r>
              <a:rPr lang="en-US" dirty="0"/>
              <a:t>November 2019</a:t>
            </a:r>
          </a:p>
        </p:txBody>
      </p:sp>
    </p:spTree>
    <p:extLst>
      <p:ext uri="{BB962C8B-B14F-4D97-AF65-F5344CB8AC3E}">
        <p14:creationId xmlns:p14="http://schemas.microsoft.com/office/powerpoint/2010/main" val="183081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90A17-C13F-F846-9304-B3D75AFFD863}"/>
              </a:ext>
            </a:extLst>
          </p:cNvPr>
          <p:cNvSpPr>
            <a:spLocks noGrp="1"/>
          </p:cNvSpPr>
          <p:nvPr>
            <p:ph type="body" sz="quarter" idx="11"/>
          </p:nvPr>
        </p:nvSpPr>
        <p:spPr>
          <a:xfrm>
            <a:off x="335693" y="456182"/>
            <a:ext cx="8941862" cy="751414"/>
          </a:xfrm>
        </p:spPr>
        <p:txBody>
          <a:bodyPr/>
          <a:lstStyle/>
          <a:p>
            <a:r>
              <a:rPr lang="en-US" sz="4400" dirty="0">
                <a:solidFill>
                  <a:srgbClr val="1C3156"/>
                </a:solidFill>
                <a:latin typeface="Calibri" panose="020F0502020204030204" pitchFamily="34" charset="0"/>
                <a:cs typeface="Calibri" panose="020F0502020204030204" pitchFamily="34" charset="0"/>
              </a:rPr>
              <a:t>Smaller charities are distinctive</a:t>
            </a:r>
          </a:p>
        </p:txBody>
      </p:sp>
      <p:sp>
        <p:nvSpPr>
          <p:cNvPr id="3" name="Text Placeholder 2">
            <a:extLst>
              <a:ext uri="{FF2B5EF4-FFF2-40B4-BE49-F238E27FC236}">
                <a16:creationId xmlns:a16="http://schemas.microsoft.com/office/drawing/2014/main" id="{EF5C940B-6FC7-644A-A772-4F773A2CE98A}"/>
              </a:ext>
            </a:extLst>
          </p:cNvPr>
          <p:cNvSpPr>
            <a:spLocks noGrp="1"/>
          </p:cNvSpPr>
          <p:nvPr>
            <p:ph type="body" sz="quarter" idx="13"/>
          </p:nvPr>
        </p:nvSpPr>
        <p:spPr>
          <a:xfrm>
            <a:off x="467152" y="6269488"/>
            <a:ext cx="4447494" cy="243954"/>
          </a:xfrm>
        </p:spPr>
        <p:txBody>
          <a:bodyPr/>
          <a:lstStyle/>
          <a:p>
            <a:r>
              <a:rPr lang="en-US" dirty="0">
                <a:latin typeface="+mn-lt"/>
                <a:cs typeface="Arial" panose="020B0604020202020204" pitchFamily="34" charset="0"/>
              </a:rPr>
              <a:t>The Value of Small</a:t>
            </a:r>
          </a:p>
        </p:txBody>
      </p:sp>
      <p:sp>
        <p:nvSpPr>
          <p:cNvPr id="5" name="Arrow: Pentagon 4">
            <a:extLst>
              <a:ext uri="{FF2B5EF4-FFF2-40B4-BE49-F238E27FC236}">
                <a16:creationId xmlns:a16="http://schemas.microsoft.com/office/drawing/2014/main" id="{70661AA8-5891-41FC-AC4A-E2B380DBF2EA}"/>
              </a:ext>
            </a:extLst>
          </p:cNvPr>
          <p:cNvSpPr/>
          <p:nvPr/>
        </p:nvSpPr>
        <p:spPr>
          <a:xfrm>
            <a:off x="178675" y="2112301"/>
            <a:ext cx="6300000" cy="1619250"/>
          </a:xfrm>
          <a:prstGeom prst="homePlate">
            <a:avLst/>
          </a:prstGeom>
          <a:solidFill>
            <a:srgbClr val="128676"/>
          </a:solidFill>
          <a:ln>
            <a:solidFill>
              <a:srgbClr val="128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What they do (and for whom)</a:t>
            </a:r>
          </a:p>
        </p:txBody>
      </p:sp>
      <p:sp>
        <p:nvSpPr>
          <p:cNvPr id="6" name="Arrow: Pentagon 5">
            <a:extLst>
              <a:ext uri="{FF2B5EF4-FFF2-40B4-BE49-F238E27FC236}">
                <a16:creationId xmlns:a16="http://schemas.microsoft.com/office/drawing/2014/main" id="{C99BF658-0ABB-41CF-9469-79B41BFA8E2D}"/>
              </a:ext>
            </a:extLst>
          </p:cNvPr>
          <p:cNvSpPr/>
          <p:nvPr/>
        </p:nvSpPr>
        <p:spPr>
          <a:xfrm flipH="1">
            <a:off x="5799991" y="3220070"/>
            <a:ext cx="6300000" cy="1619250"/>
          </a:xfrm>
          <a:prstGeom prst="homePlate">
            <a:avLst/>
          </a:prstGeom>
          <a:solidFill>
            <a:srgbClr val="6D99B9"/>
          </a:solidFill>
          <a:ln>
            <a:solidFill>
              <a:srgbClr val="6D9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How they do it</a:t>
            </a:r>
          </a:p>
        </p:txBody>
      </p:sp>
      <p:sp>
        <p:nvSpPr>
          <p:cNvPr id="7" name="Arrow: Pentagon 6">
            <a:extLst>
              <a:ext uri="{FF2B5EF4-FFF2-40B4-BE49-F238E27FC236}">
                <a16:creationId xmlns:a16="http://schemas.microsoft.com/office/drawing/2014/main" id="{19BF00FE-CEA1-4DB6-8382-8C3CC53E2EF8}"/>
              </a:ext>
            </a:extLst>
          </p:cNvPr>
          <p:cNvSpPr/>
          <p:nvPr/>
        </p:nvSpPr>
        <p:spPr>
          <a:xfrm>
            <a:off x="178675" y="4327838"/>
            <a:ext cx="6300000" cy="1619250"/>
          </a:xfrm>
          <a:prstGeom prst="homePlate">
            <a:avLst/>
          </a:prstGeom>
          <a:solidFill>
            <a:srgbClr val="F4BC2F"/>
          </a:solidFill>
          <a:ln>
            <a:solidFill>
              <a:srgbClr val="F4B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C3156"/>
                </a:solidFill>
                <a:effectLst/>
                <a:uLnTx/>
                <a:uFillTx/>
                <a:latin typeface="Calibri" panose="020F0502020204030204"/>
                <a:ea typeface="+mn-ea"/>
                <a:cs typeface="Arial" panose="020B0604020202020204" pitchFamily="34" charset="0"/>
              </a:rPr>
              <a:t>Where they do it</a:t>
            </a:r>
          </a:p>
        </p:txBody>
      </p:sp>
    </p:spTree>
    <p:extLst>
      <p:ext uri="{BB962C8B-B14F-4D97-AF65-F5344CB8AC3E}">
        <p14:creationId xmlns:p14="http://schemas.microsoft.com/office/powerpoint/2010/main" val="418874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90A17-C13F-F846-9304-B3D75AFFD863}"/>
              </a:ext>
            </a:extLst>
          </p:cNvPr>
          <p:cNvSpPr>
            <a:spLocks noGrp="1"/>
          </p:cNvSpPr>
          <p:nvPr>
            <p:ph type="body" sz="quarter" idx="11"/>
          </p:nvPr>
        </p:nvSpPr>
        <p:spPr>
          <a:xfrm>
            <a:off x="548712" y="454765"/>
            <a:ext cx="5903410" cy="655493"/>
          </a:xfrm>
        </p:spPr>
        <p:txBody>
          <a:bodyPr/>
          <a:lstStyle/>
          <a:p>
            <a:r>
              <a:rPr lang="en-US" sz="4400" dirty="0">
                <a:solidFill>
                  <a:srgbClr val="1C3156"/>
                </a:solidFill>
                <a:latin typeface="+mn-lt"/>
                <a:cs typeface="Arial" panose="020B0604020202020204" pitchFamily="34" charset="0"/>
              </a:rPr>
              <a:t>Distinctiveness</a:t>
            </a:r>
          </a:p>
        </p:txBody>
      </p:sp>
      <p:sp>
        <p:nvSpPr>
          <p:cNvPr id="3" name="Text Placeholder 2">
            <a:extLst>
              <a:ext uri="{FF2B5EF4-FFF2-40B4-BE49-F238E27FC236}">
                <a16:creationId xmlns:a16="http://schemas.microsoft.com/office/drawing/2014/main" id="{EF5C940B-6FC7-644A-A772-4F773A2CE98A}"/>
              </a:ext>
            </a:extLst>
          </p:cNvPr>
          <p:cNvSpPr>
            <a:spLocks noGrp="1"/>
          </p:cNvSpPr>
          <p:nvPr>
            <p:ph type="body" sz="quarter" idx="13"/>
          </p:nvPr>
        </p:nvSpPr>
        <p:spPr/>
        <p:txBody>
          <a:bodyPr/>
          <a:lstStyle/>
          <a:p>
            <a:r>
              <a:rPr lang="en-US" sz="1400" dirty="0">
                <a:latin typeface="+mn-lt"/>
                <a:cs typeface="Arial" panose="020B0604020202020204" pitchFamily="34" charset="0"/>
              </a:rPr>
              <a:t>The Value of Small</a:t>
            </a:r>
          </a:p>
        </p:txBody>
      </p:sp>
      <p:sp>
        <p:nvSpPr>
          <p:cNvPr id="9" name="Text Placeholder 3">
            <a:extLst>
              <a:ext uri="{FF2B5EF4-FFF2-40B4-BE49-F238E27FC236}">
                <a16:creationId xmlns:a16="http://schemas.microsoft.com/office/drawing/2014/main" id="{FAA83CB6-5C4B-41FF-9550-167A83DA7BD3}"/>
              </a:ext>
            </a:extLst>
          </p:cNvPr>
          <p:cNvSpPr txBox="1">
            <a:spLocks/>
          </p:cNvSpPr>
          <p:nvPr/>
        </p:nvSpPr>
        <p:spPr>
          <a:xfrm>
            <a:off x="2668487" y="1876833"/>
            <a:ext cx="8066218" cy="3995440"/>
          </a:xfrm>
          <a:prstGeom prst="rect">
            <a:avLst/>
          </a:prstGeom>
          <a:noFill/>
        </p:spPr>
        <p:txBody>
          <a:bodyPr/>
          <a:lstStyle>
            <a:lvl1pPr marL="0" indent="0" algn="l" defTabSz="914400" rtl="0" eaLnBrk="1" latinLnBrk="0" hangingPunct="1">
              <a:lnSpc>
                <a:spcPct val="110000"/>
              </a:lnSpc>
              <a:spcBef>
                <a:spcPts val="1000"/>
              </a:spcBef>
              <a:buFontTx/>
              <a:buNone/>
              <a:defRPr sz="1800" kern="1200">
                <a:solidFill>
                  <a:srgbClr val="1B3056"/>
                </a:solidFill>
                <a:latin typeface="Work Sans"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1000"/>
              </a:spcBef>
              <a:spcAft>
                <a:spcPts val="0"/>
              </a:spcAft>
              <a:buClrTx/>
              <a:buSzTx/>
              <a:buFontTx/>
              <a:buNone/>
              <a:tabLst/>
              <a:defRPr/>
            </a:pPr>
            <a: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t>These three features are often found in </a:t>
            </a:r>
            <a:b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br>
            <a: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t>combination...</a:t>
            </a:r>
            <a:b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br>
            <a:endPar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10000"/>
              </a:lnSpc>
              <a:spcBef>
                <a:spcPts val="1000"/>
              </a:spcBef>
              <a:spcAft>
                <a:spcPts val="0"/>
              </a:spcAft>
              <a:buClrTx/>
              <a:buSzTx/>
              <a:buFontTx/>
              <a:buNone/>
              <a:tabLst/>
              <a:defRPr/>
            </a:pPr>
            <a: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t>...and lead to services and activities that are </a:t>
            </a:r>
            <a:b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br>
            <a: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t>additional to other providers...</a:t>
            </a:r>
            <a:b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br>
            <a:b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br>
            <a: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t>...so smaller charities often add up to more than </a:t>
            </a:r>
            <a:b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br>
            <a:r>
              <a:rPr kumimoji="0" lang="en-GB" sz="2400" b="0" i="0" u="none" strike="noStrike" kern="1200" cap="none" spc="0" normalizeH="0" baseline="0" noProof="0" dirty="0">
                <a:ln>
                  <a:noFill/>
                </a:ln>
                <a:solidFill>
                  <a:srgbClr val="1B3056"/>
                </a:solidFill>
                <a:effectLst/>
                <a:uLnTx/>
                <a:uFillTx/>
                <a:latin typeface="Calibri" panose="020F0502020204030204"/>
                <a:ea typeface="+mn-ea"/>
                <a:cs typeface="Arial" panose="020B0604020202020204" pitchFamily="34" charset="0"/>
              </a:rPr>
              <a:t>the sum of their parts</a:t>
            </a:r>
          </a:p>
        </p:txBody>
      </p:sp>
      <p:graphicFrame>
        <p:nvGraphicFramePr>
          <p:cNvPr id="16" name="Diagram 15">
            <a:extLst>
              <a:ext uri="{FF2B5EF4-FFF2-40B4-BE49-F238E27FC236}">
                <a16:creationId xmlns:a16="http://schemas.microsoft.com/office/drawing/2014/main" id="{FC8BCC8B-426A-42BA-B069-09DC0443AE6E}"/>
              </a:ext>
            </a:extLst>
          </p:cNvPr>
          <p:cNvGraphicFramePr/>
          <p:nvPr/>
        </p:nvGraphicFramePr>
        <p:xfrm>
          <a:off x="548712" y="511210"/>
          <a:ext cx="3840427"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050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12271DF-A038-4038-9A29-59B02E306434}"/>
              </a:ext>
            </a:extLst>
          </p:cNvPr>
          <p:cNvSpPr txBox="1">
            <a:spLocks/>
          </p:cNvSpPr>
          <p:nvPr/>
        </p:nvSpPr>
        <p:spPr>
          <a:xfrm>
            <a:off x="642358" y="3736106"/>
            <a:ext cx="3061963" cy="4374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D98C3"/>
                </a:solidFill>
                <a:effectLst/>
                <a:uLnTx/>
                <a:uFillTx/>
                <a:latin typeface="Ebrima" panose="02000000000000000000" pitchFamily="2" charset="0"/>
                <a:ea typeface="Ebrima" panose="02000000000000000000" pitchFamily="2" charset="0"/>
                <a:cs typeface="Ebrima" panose="02000000000000000000" pitchFamily="2" charset="0"/>
              </a:rPr>
              <a:t>Economic value</a:t>
            </a:r>
          </a:p>
        </p:txBody>
      </p:sp>
      <p:sp>
        <p:nvSpPr>
          <p:cNvPr id="10" name="Text Placeholder 2">
            <a:extLst>
              <a:ext uri="{FF2B5EF4-FFF2-40B4-BE49-F238E27FC236}">
                <a16:creationId xmlns:a16="http://schemas.microsoft.com/office/drawing/2014/main" id="{47670786-FE94-4EB2-8E3A-0A681882F748}"/>
              </a:ext>
            </a:extLst>
          </p:cNvPr>
          <p:cNvSpPr>
            <a:spLocks noGrp="1"/>
          </p:cNvSpPr>
          <p:nvPr>
            <p:ph type="body" sz="quarter" idx="12"/>
          </p:nvPr>
        </p:nvSpPr>
        <p:spPr>
          <a:xfrm>
            <a:off x="642358" y="4258207"/>
            <a:ext cx="3273332" cy="884091"/>
          </a:xfrm>
        </p:spPr>
        <p:txBody>
          <a:bodyPr/>
          <a:lstStyle/>
          <a:p>
            <a:pPr marL="342900" lvl="0" indent="-342900" algn="l">
              <a:lnSpc>
                <a:spcPct val="100000"/>
              </a:lnSpc>
              <a:spcBef>
                <a:spcPts val="600"/>
              </a:spcBef>
              <a:spcAft>
                <a:spcPts val="600"/>
              </a:spcAft>
              <a:buFont typeface="Symbol"/>
              <a:buChar char=""/>
            </a:pPr>
            <a:r>
              <a:rPr lang="en-GB" sz="1600" dirty="0">
                <a:solidFill>
                  <a:srgbClr val="1C3156"/>
                </a:solidFill>
                <a:latin typeface="Ebrima" panose="02000000000000000000" pitchFamily="2" charset="0"/>
                <a:ea typeface="Ebrima" panose="02000000000000000000" pitchFamily="2" charset="0"/>
                <a:cs typeface="Ebrima" panose="02000000000000000000" pitchFamily="2" charset="0"/>
              </a:rPr>
              <a:t>Value to the economy</a:t>
            </a:r>
          </a:p>
          <a:p>
            <a:pPr marL="342900" lvl="0" indent="-342900" algn="l">
              <a:lnSpc>
                <a:spcPct val="100000"/>
              </a:lnSpc>
              <a:spcBef>
                <a:spcPts val="600"/>
              </a:spcBef>
              <a:spcAft>
                <a:spcPts val="600"/>
              </a:spcAft>
              <a:buFont typeface="Symbol"/>
              <a:buChar char=""/>
            </a:pPr>
            <a:r>
              <a:rPr lang="en-GB" sz="1600" dirty="0">
                <a:solidFill>
                  <a:srgbClr val="1C3156"/>
                </a:solidFill>
                <a:latin typeface="Ebrima" panose="02000000000000000000" pitchFamily="2" charset="0"/>
                <a:ea typeface="Ebrima" panose="02000000000000000000" pitchFamily="2" charset="0"/>
                <a:cs typeface="Ebrima" panose="02000000000000000000" pitchFamily="2" charset="0"/>
              </a:rPr>
              <a:t>Economic value of outcomes, including to public services</a:t>
            </a:r>
          </a:p>
        </p:txBody>
      </p:sp>
      <p:sp>
        <p:nvSpPr>
          <p:cNvPr id="11" name="Text Placeholder 3">
            <a:extLst>
              <a:ext uri="{FF2B5EF4-FFF2-40B4-BE49-F238E27FC236}">
                <a16:creationId xmlns:a16="http://schemas.microsoft.com/office/drawing/2014/main" id="{1A9F38DF-2416-4756-BEAA-B92D5C876342}"/>
              </a:ext>
            </a:extLst>
          </p:cNvPr>
          <p:cNvSpPr txBox="1">
            <a:spLocks/>
          </p:cNvSpPr>
          <p:nvPr/>
        </p:nvSpPr>
        <p:spPr>
          <a:xfrm>
            <a:off x="4477758" y="3736106"/>
            <a:ext cx="3061963" cy="4374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4BC2F"/>
                </a:solidFill>
                <a:effectLst/>
                <a:uLnTx/>
                <a:uFillTx/>
                <a:latin typeface="Ebrima" panose="02000000000000000000" pitchFamily="2" charset="0"/>
                <a:ea typeface="Ebrima" panose="02000000000000000000" pitchFamily="2" charset="0"/>
                <a:cs typeface="Ebrima" panose="02000000000000000000" pitchFamily="2" charset="0"/>
              </a:rPr>
              <a:t>Individual value</a:t>
            </a:r>
          </a:p>
        </p:txBody>
      </p:sp>
      <p:sp>
        <p:nvSpPr>
          <p:cNvPr id="12" name="Text Placeholder 4">
            <a:extLst>
              <a:ext uri="{FF2B5EF4-FFF2-40B4-BE49-F238E27FC236}">
                <a16:creationId xmlns:a16="http://schemas.microsoft.com/office/drawing/2014/main" id="{D9EFF8A8-F3E7-483C-BA43-D9CD00999E64}"/>
              </a:ext>
            </a:extLst>
          </p:cNvPr>
          <p:cNvSpPr txBox="1">
            <a:spLocks/>
          </p:cNvSpPr>
          <p:nvPr/>
        </p:nvSpPr>
        <p:spPr>
          <a:xfrm>
            <a:off x="4477758" y="4258207"/>
            <a:ext cx="3273332" cy="884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Symbol"/>
              <a:buChar char=""/>
              <a:tabLst/>
              <a:defRPr/>
            </a:pPr>
            <a:r>
              <a:rPr kumimoji="0" lang="en-GB" sz="1600" b="0" i="0" u="none" strike="noStrike" kern="1200" cap="none" spc="0" normalizeH="0" baseline="0" noProof="0" dirty="0">
                <a:ln>
                  <a:noFill/>
                </a:ln>
                <a:solidFill>
                  <a:srgbClr val="1C3156"/>
                </a:solidFill>
                <a:effectLst/>
                <a:uLnTx/>
                <a:uFillTx/>
                <a:latin typeface="Ebrima" panose="02000000000000000000" pitchFamily="2" charset="0"/>
                <a:ea typeface="Ebrima" panose="02000000000000000000" pitchFamily="2" charset="0"/>
                <a:cs typeface="Ebrima" panose="02000000000000000000" pitchFamily="2" charset="0"/>
              </a:rPr>
              <a:t>Meeting basic and unmet needs</a:t>
            </a:r>
          </a:p>
          <a:p>
            <a:pPr marL="342900" marR="0" lvl="0" indent="-342900" algn="l" defTabSz="914400" rtl="0" eaLnBrk="1" fontAlgn="auto" latinLnBrk="0" hangingPunct="1">
              <a:lnSpc>
                <a:spcPct val="100000"/>
              </a:lnSpc>
              <a:spcBef>
                <a:spcPts val="600"/>
              </a:spcBef>
              <a:spcAft>
                <a:spcPts val="600"/>
              </a:spcAft>
              <a:buClrTx/>
              <a:buSzTx/>
              <a:buFont typeface="Symbol"/>
              <a:buChar char=""/>
              <a:tabLst/>
              <a:defRPr/>
            </a:pPr>
            <a:r>
              <a:rPr kumimoji="0" lang="en-GB" sz="1600" b="0" i="0" u="none" strike="noStrike" kern="1200" cap="none" spc="0" normalizeH="0" baseline="0" noProof="0" dirty="0">
                <a:ln>
                  <a:noFill/>
                </a:ln>
                <a:solidFill>
                  <a:srgbClr val="1C3156"/>
                </a:solidFill>
                <a:effectLst/>
                <a:uLnTx/>
                <a:uFillTx/>
                <a:latin typeface="Ebrima" panose="02000000000000000000" pitchFamily="2" charset="0"/>
                <a:ea typeface="Ebrima" panose="02000000000000000000" pitchFamily="2" charset="0"/>
                <a:cs typeface="Ebrima" panose="02000000000000000000" pitchFamily="2" charset="0"/>
              </a:rPr>
              <a:t>'Soft' personal, social and emotional outcomes</a:t>
            </a:r>
          </a:p>
          <a:p>
            <a:pPr marL="342900" marR="0" lvl="0" indent="-342900" algn="l" defTabSz="914400" rtl="0" eaLnBrk="1" fontAlgn="auto" latinLnBrk="0" hangingPunct="1">
              <a:lnSpc>
                <a:spcPct val="100000"/>
              </a:lnSpc>
              <a:spcBef>
                <a:spcPts val="600"/>
              </a:spcBef>
              <a:spcAft>
                <a:spcPts val="600"/>
              </a:spcAft>
              <a:buClrTx/>
              <a:buSzTx/>
              <a:buFont typeface="Symbol"/>
              <a:buChar char=""/>
              <a:tabLst/>
              <a:defRPr/>
            </a:pPr>
            <a:r>
              <a:rPr kumimoji="0" lang="en-GB" sz="1600" b="0" i="0" u="none" strike="noStrike" kern="1200" cap="none" spc="0" normalizeH="0" baseline="0" noProof="0" dirty="0">
                <a:ln>
                  <a:noFill/>
                </a:ln>
                <a:solidFill>
                  <a:srgbClr val="1C3156"/>
                </a:solidFill>
                <a:effectLst/>
                <a:uLnTx/>
                <a:uFillTx/>
                <a:latin typeface="Ebrima" panose="02000000000000000000" pitchFamily="2" charset="0"/>
                <a:ea typeface="Ebrima" panose="02000000000000000000" pitchFamily="2" charset="0"/>
                <a:cs typeface="Ebrima" panose="02000000000000000000" pitchFamily="2" charset="0"/>
              </a:rPr>
              <a:t>'Hard' more tangible outcomes </a:t>
            </a:r>
          </a:p>
        </p:txBody>
      </p:sp>
      <p:sp>
        <p:nvSpPr>
          <p:cNvPr id="13" name="Text Placeholder 5">
            <a:extLst>
              <a:ext uri="{FF2B5EF4-FFF2-40B4-BE49-F238E27FC236}">
                <a16:creationId xmlns:a16="http://schemas.microsoft.com/office/drawing/2014/main" id="{259D35DD-CA8A-46D0-9303-95B9D1F5A97A}"/>
              </a:ext>
            </a:extLst>
          </p:cNvPr>
          <p:cNvSpPr txBox="1">
            <a:spLocks/>
          </p:cNvSpPr>
          <p:nvPr/>
        </p:nvSpPr>
        <p:spPr>
          <a:xfrm>
            <a:off x="8330092" y="3736106"/>
            <a:ext cx="3061963" cy="4374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E17833"/>
                </a:solidFill>
                <a:effectLst/>
                <a:uLnTx/>
                <a:uFillTx/>
                <a:latin typeface="Ebrima" panose="02000000000000000000" pitchFamily="2" charset="0"/>
                <a:ea typeface="Ebrima" panose="02000000000000000000" pitchFamily="2" charset="0"/>
                <a:cs typeface="Ebrima" panose="02000000000000000000" pitchFamily="2" charset="0"/>
              </a:rPr>
              <a:t>Added value</a:t>
            </a:r>
          </a:p>
        </p:txBody>
      </p:sp>
      <p:sp>
        <p:nvSpPr>
          <p:cNvPr id="14" name="Text Placeholder 6">
            <a:extLst>
              <a:ext uri="{FF2B5EF4-FFF2-40B4-BE49-F238E27FC236}">
                <a16:creationId xmlns:a16="http://schemas.microsoft.com/office/drawing/2014/main" id="{7C9CD046-99B7-40D5-B972-25FE73DB6C83}"/>
              </a:ext>
            </a:extLst>
          </p:cNvPr>
          <p:cNvSpPr txBox="1">
            <a:spLocks/>
          </p:cNvSpPr>
          <p:nvPr/>
        </p:nvSpPr>
        <p:spPr>
          <a:xfrm>
            <a:off x="8276310" y="4258207"/>
            <a:ext cx="3273332" cy="884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Symbol"/>
              <a:buChar char=""/>
              <a:tabLst/>
              <a:defRPr/>
            </a:pPr>
            <a:r>
              <a:rPr kumimoji="0" lang="en-GB" sz="1600" b="0" i="0" u="none" strike="noStrike" kern="1200" cap="none" spc="0" normalizeH="0" baseline="0" noProof="0" dirty="0">
                <a:ln>
                  <a:noFill/>
                </a:ln>
                <a:solidFill>
                  <a:srgbClr val="1C3156"/>
                </a:solidFill>
                <a:effectLst/>
                <a:uLnTx/>
                <a:uFillTx/>
                <a:latin typeface="Ebrima" panose="02000000000000000000" pitchFamily="2" charset="0"/>
                <a:ea typeface="Ebrima" panose="02000000000000000000" pitchFamily="2" charset="0"/>
                <a:cs typeface="Ebrima" panose="02000000000000000000" pitchFamily="2" charset="0"/>
              </a:rPr>
              <a:t>The cross-cutting value of volunteering</a:t>
            </a:r>
          </a:p>
          <a:p>
            <a:pPr marL="342900" marR="0" lvl="0" indent="-342900" algn="l" defTabSz="914400" rtl="0" eaLnBrk="1" fontAlgn="auto" latinLnBrk="0" hangingPunct="1">
              <a:lnSpc>
                <a:spcPct val="100000"/>
              </a:lnSpc>
              <a:spcBef>
                <a:spcPts val="600"/>
              </a:spcBef>
              <a:spcAft>
                <a:spcPts val="600"/>
              </a:spcAft>
              <a:buClrTx/>
              <a:buSzTx/>
              <a:buFont typeface="Symbol"/>
              <a:buChar char=""/>
              <a:tabLst/>
              <a:defRPr/>
            </a:pPr>
            <a:r>
              <a:rPr kumimoji="0" lang="en-GB" sz="1600" b="0" i="0" u="none" strike="noStrike" kern="1200" cap="none" spc="0" normalizeH="0" baseline="0" noProof="0" dirty="0">
                <a:ln>
                  <a:noFill/>
                </a:ln>
                <a:solidFill>
                  <a:srgbClr val="1C3156"/>
                </a:solidFill>
                <a:effectLst/>
                <a:uLnTx/>
                <a:uFillTx/>
                <a:latin typeface="Ebrima" panose="02000000000000000000" pitchFamily="2" charset="0"/>
                <a:ea typeface="Ebrima" panose="02000000000000000000" pitchFamily="2" charset="0"/>
                <a:cs typeface="Ebrima" panose="02000000000000000000" pitchFamily="2" charset="0"/>
              </a:rPr>
              <a:t>Funding sources and leverage</a:t>
            </a:r>
          </a:p>
          <a:p>
            <a:pPr marL="342900" marR="0" lvl="0" indent="-342900" algn="l" defTabSz="914400" rtl="0" eaLnBrk="1" fontAlgn="auto" latinLnBrk="0" hangingPunct="1">
              <a:lnSpc>
                <a:spcPct val="100000"/>
              </a:lnSpc>
              <a:spcBef>
                <a:spcPts val="600"/>
              </a:spcBef>
              <a:spcAft>
                <a:spcPts val="600"/>
              </a:spcAft>
              <a:buClrTx/>
              <a:buSzTx/>
              <a:buFont typeface="Symbol"/>
              <a:buChar char=""/>
              <a:tabLst/>
              <a:defRPr/>
            </a:pPr>
            <a:r>
              <a:rPr kumimoji="0" lang="en-GB" sz="1600" b="0" i="0" u="none" strike="noStrike" kern="1200" cap="none" spc="0" normalizeH="0" baseline="0" noProof="0" dirty="0">
                <a:ln>
                  <a:noFill/>
                </a:ln>
                <a:solidFill>
                  <a:srgbClr val="1C3156"/>
                </a:solidFill>
                <a:effectLst/>
                <a:uLnTx/>
                <a:uFillTx/>
                <a:latin typeface="Ebrima" panose="02000000000000000000" pitchFamily="2" charset="0"/>
                <a:ea typeface="Ebrima" panose="02000000000000000000" pitchFamily="2" charset="0"/>
                <a:cs typeface="Ebrima" panose="02000000000000000000" pitchFamily="2" charset="0"/>
              </a:rPr>
              <a:t>Embeddedness in local organisational and social networks</a:t>
            </a:r>
          </a:p>
        </p:txBody>
      </p:sp>
      <p:pic>
        <p:nvPicPr>
          <p:cNvPr id="15" name="Graphic 14">
            <a:extLst>
              <a:ext uri="{FF2B5EF4-FFF2-40B4-BE49-F238E27FC236}">
                <a16:creationId xmlns:a16="http://schemas.microsoft.com/office/drawing/2014/main" id="{0C2E590F-39C3-4991-99FF-59350F7780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851" y="2066083"/>
            <a:ext cx="2091208" cy="1263917"/>
          </a:xfrm>
          <a:prstGeom prst="rect">
            <a:avLst/>
          </a:prstGeom>
        </p:spPr>
      </p:pic>
      <p:pic>
        <p:nvPicPr>
          <p:cNvPr id="16" name="Picture 15">
            <a:extLst>
              <a:ext uri="{FF2B5EF4-FFF2-40B4-BE49-F238E27FC236}">
                <a16:creationId xmlns:a16="http://schemas.microsoft.com/office/drawing/2014/main" id="{0B13A692-33A0-4752-B978-AB160B6E5C9E}"/>
              </a:ext>
            </a:extLst>
          </p:cNvPr>
          <p:cNvPicPr>
            <a:picLocks noChangeAspect="1"/>
          </p:cNvPicPr>
          <p:nvPr/>
        </p:nvPicPr>
        <p:blipFill>
          <a:blip r:embed="rId5"/>
          <a:stretch>
            <a:fillRect/>
          </a:stretch>
        </p:blipFill>
        <p:spPr>
          <a:xfrm>
            <a:off x="4996206" y="1571931"/>
            <a:ext cx="1883246" cy="1883246"/>
          </a:xfrm>
          <a:prstGeom prst="rect">
            <a:avLst/>
          </a:prstGeom>
        </p:spPr>
      </p:pic>
      <p:pic>
        <p:nvPicPr>
          <p:cNvPr id="17" name="Picture 16">
            <a:extLst>
              <a:ext uri="{FF2B5EF4-FFF2-40B4-BE49-F238E27FC236}">
                <a16:creationId xmlns:a16="http://schemas.microsoft.com/office/drawing/2014/main" id="{7B52C52C-9089-4762-B83A-A34D390BADF8}"/>
              </a:ext>
            </a:extLst>
          </p:cNvPr>
          <p:cNvPicPr>
            <a:picLocks noChangeAspect="1"/>
          </p:cNvPicPr>
          <p:nvPr/>
        </p:nvPicPr>
        <p:blipFill>
          <a:blip r:embed="rId6"/>
          <a:stretch>
            <a:fillRect/>
          </a:stretch>
        </p:blipFill>
        <p:spPr>
          <a:xfrm>
            <a:off x="9099640" y="1907506"/>
            <a:ext cx="1522865" cy="1522865"/>
          </a:xfrm>
          <a:prstGeom prst="rect">
            <a:avLst/>
          </a:prstGeom>
        </p:spPr>
      </p:pic>
      <p:sp>
        <p:nvSpPr>
          <p:cNvPr id="18" name="Text Placeholder 4">
            <a:extLst>
              <a:ext uri="{FF2B5EF4-FFF2-40B4-BE49-F238E27FC236}">
                <a16:creationId xmlns:a16="http://schemas.microsoft.com/office/drawing/2014/main" id="{E82DFD1B-1112-41DF-A6B0-0E31647355A3}"/>
              </a:ext>
            </a:extLst>
          </p:cNvPr>
          <p:cNvSpPr txBox="1">
            <a:spLocks/>
          </p:cNvSpPr>
          <p:nvPr/>
        </p:nvSpPr>
        <p:spPr>
          <a:xfrm>
            <a:off x="377675" y="452768"/>
            <a:ext cx="9004924" cy="730450"/>
          </a:xfrm>
          <a:prstGeom prst="rect">
            <a:avLst/>
          </a:prstGeom>
          <a:noFill/>
        </p:spPr>
        <p:txBody>
          <a:bodyPr/>
          <a:lstStyle>
            <a:lvl1pPr marL="0" indent="0" algn="l" defTabSz="914400" rtl="0" eaLnBrk="1" latinLnBrk="0" hangingPunct="1">
              <a:lnSpc>
                <a:spcPct val="90000"/>
              </a:lnSpc>
              <a:spcBef>
                <a:spcPts val="1000"/>
              </a:spcBef>
              <a:buFontTx/>
              <a:buNone/>
              <a:defRPr sz="4000" kern="1200">
                <a:solidFill>
                  <a:srgbClr val="128676"/>
                </a:solidFill>
                <a:latin typeface="Cerebri Sans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4400" b="0" i="0" u="none" strike="noStrike" kern="1200" cap="none" spc="0" normalizeH="0" baseline="0" noProof="0" dirty="0">
                <a:ln>
                  <a:noFill/>
                </a:ln>
                <a:solidFill>
                  <a:srgbClr val="1C3156"/>
                </a:solidFill>
                <a:effectLst/>
                <a:uLnTx/>
                <a:uFillTx/>
                <a:latin typeface="Calibri" panose="020F0502020204030204" pitchFamily="34" charset="0"/>
                <a:ea typeface="+mn-ea"/>
                <a:cs typeface="Calibri" panose="020F0502020204030204" pitchFamily="34" charset="0"/>
              </a:rPr>
              <a:t>Small charities generate value </a:t>
            </a:r>
          </a:p>
        </p:txBody>
      </p:sp>
    </p:spTree>
    <p:extLst>
      <p:ext uri="{BB962C8B-B14F-4D97-AF65-F5344CB8AC3E}">
        <p14:creationId xmlns:p14="http://schemas.microsoft.com/office/powerpoint/2010/main" val="235698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0D62D-59D5-CD48-BCFE-937BFD9808A3}"/>
              </a:ext>
            </a:extLst>
          </p:cNvPr>
          <p:cNvSpPr>
            <a:spLocks noGrp="1"/>
          </p:cNvSpPr>
          <p:nvPr>
            <p:ph type="body" sz="quarter" idx="11"/>
          </p:nvPr>
        </p:nvSpPr>
        <p:spPr>
          <a:xfrm>
            <a:off x="609603" y="464853"/>
            <a:ext cx="7899427" cy="655493"/>
          </a:xfrm>
        </p:spPr>
        <p:txBody>
          <a:bodyPr/>
          <a:lstStyle/>
          <a:p>
            <a:r>
              <a:rPr lang="en-US" sz="4400" dirty="0">
                <a:solidFill>
                  <a:srgbClr val="1C3156"/>
                </a:solidFill>
                <a:latin typeface="Calibri" panose="020F0502020204030204" pitchFamily="34" charset="0"/>
                <a:cs typeface="Calibri" panose="020F0502020204030204" pitchFamily="34" charset="0"/>
              </a:rPr>
              <a:t>Delivering services that matter </a:t>
            </a:r>
          </a:p>
        </p:txBody>
      </p:sp>
      <p:graphicFrame>
        <p:nvGraphicFramePr>
          <p:cNvPr id="5" name="Diagram 4">
            <a:extLst>
              <a:ext uri="{FF2B5EF4-FFF2-40B4-BE49-F238E27FC236}">
                <a16:creationId xmlns:a16="http://schemas.microsoft.com/office/drawing/2014/main" id="{E9FF186B-6CEA-4153-A987-11FE7A20CC15}"/>
              </a:ext>
            </a:extLst>
          </p:cNvPr>
          <p:cNvGraphicFramePr/>
          <p:nvPr>
            <p:extLst>
              <p:ext uri="{D42A27DB-BD31-4B8C-83A1-F6EECF244321}">
                <p14:modId xmlns:p14="http://schemas.microsoft.com/office/powerpoint/2010/main" val="822971045"/>
              </p:ext>
            </p:extLst>
          </p:nvPr>
        </p:nvGraphicFramePr>
        <p:xfrm>
          <a:off x="914400" y="564444"/>
          <a:ext cx="9845964" cy="604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77D5F94-B937-49F4-B1B2-7199CF3F5BC7}"/>
              </a:ext>
            </a:extLst>
          </p:cNvPr>
          <p:cNvSpPr txBox="1"/>
          <p:nvPr/>
        </p:nvSpPr>
        <p:spPr>
          <a:xfrm>
            <a:off x="2161028" y="1993340"/>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Adult social care </a:t>
            </a:r>
          </a:p>
        </p:txBody>
      </p:sp>
      <p:sp>
        <p:nvSpPr>
          <p:cNvPr id="7" name="TextBox 6">
            <a:extLst>
              <a:ext uri="{FF2B5EF4-FFF2-40B4-BE49-F238E27FC236}">
                <a16:creationId xmlns:a16="http://schemas.microsoft.com/office/drawing/2014/main" id="{4529AA18-16AA-4CB4-8AB0-3E3064B0C4EA}"/>
              </a:ext>
            </a:extLst>
          </p:cNvPr>
          <p:cNvSpPr txBox="1"/>
          <p:nvPr/>
        </p:nvSpPr>
        <p:spPr>
          <a:xfrm>
            <a:off x="4979374" y="3720007"/>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Domestic abuse </a:t>
            </a:r>
          </a:p>
        </p:txBody>
      </p:sp>
      <p:sp>
        <p:nvSpPr>
          <p:cNvPr id="8" name="TextBox 7">
            <a:extLst>
              <a:ext uri="{FF2B5EF4-FFF2-40B4-BE49-F238E27FC236}">
                <a16:creationId xmlns:a16="http://schemas.microsoft.com/office/drawing/2014/main" id="{F266F991-E741-46A6-89A9-D46389EC9535}"/>
              </a:ext>
            </a:extLst>
          </p:cNvPr>
          <p:cNvSpPr txBox="1"/>
          <p:nvPr/>
        </p:nvSpPr>
        <p:spPr>
          <a:xfrm>
            <a:off x="7344487" y="2385173"/>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Homelessness </a:t>
            </a:r>
          </a:p>
        </p:txBody>
      </p:sp>
      <p:sp>
        <p:nvSpPr>
          <p:cNvPr id="9" name="TextBox 8">
            <a:extLst>
              <a:ext uri="{FF2B5EF4-FFF2-40B4-BE49-F238E27FC236}">
                <a16:creationId xmlns:a16="http://schemas.microsoft.com/office/drawing/2014/main" id="{80FA6BD6-C2DD-44F0-8040-2A7F4516A70F}"/>
              </a:ext>
            </a:extLst>
          </p:cNvPr>
          <p:cNvSpPr txBox="1"/>
          <p:nvPr/>
        </p:nvSpPr>
        <p:spPr>
          <a:xfrm>
            <a:off x="7617762" y="3588786"/>
            <a:ext cx="24681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Supported housing </a:t>
            </a:r>
          </a:p>
        </p:txBody>
      </p:sp>
      <p:sp>
        <p:nvSpPr>
          <p:cNvPr id="10" name="TextBox 9">
            <a:extLst>
              <a:ext uri="{FF2B5EF4-FFF2-40B4-BE49-F238E27FC236}">
                <a16:creationId xmlns:a16="http://schemas.microsoft.com/office/drawing/2014/main" id="{0386F664-7242-4F8D-8825-D7C0412654F4}"/>
              </a:ext>
            </a:extLst>
          </p:cNvPr>
          <p:cNvSpPr txBox="1"/>
          <p:nvPr/>
        </p:nvSpPr>
        <p:spPr>
          <a:xfrm>
            <a:off x="508135" y="1295150"/>
            <a:ext cx="1387806"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83264"/>
                </a:solidFill>
                <a:effectLst/>
                <a:uLnTx/>
                <a:uFillTx/>
                <a:latin typeface="Calibri" panose="020F0502020204030204" pitchFamily="34" charset="0"/>
                <a:ea typeface="+mn-ea"/>
                <a:cs typeface="Calibri" panose="020F0502020204030204" pitchFamily="34" charset="0"/>
              </a:rPr>
              <a:t>County Councils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E01FA9B7-B1B7-49F0-A53F-1552EC4021DC}"/>
              </a:ext>
            </a:extLst>
          </p:cNvPr>
          <p:cNvSpPr txBox="1"/>
          <p:nvPr/>
        </p:nvSpPr>
        <p:spPr>
          <a:xfrm>
            <a:off x="9642087" y="1266079"/>
            <a:ext cx="2062975"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83264"/>
                </a:solidFill>
                <a:effectLst/>
                <a:uLnTx/>
                <a:uFillTx/>
                <a:latin typeface="Calibri" panose="020F0502020204030204" pitchFamily="34" charset="0"/>
                <a:ea typeface="+mn-ea"/>
                <a:cs typeface="Calibri" panose="020F0502020204030204" pitchFamily="34" charset="0"/>
              </a:rPr>
              <a:t>District Councils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19D5889-9541-4392-BD8F-7A5D88EF1EC8}"/>
              </a:ext>
            </a:extLst>
          </p:cNvPr>
          <p:cNvSpPr txBox="1"/>
          <p:nvPr/>
        </p:nvSpPr>
        <p:spPr>
          <a:xfrm>
            <a:off x="7579112" y="4599219"/>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Sport &amp; leisure</a:t>
            </a:r>
          </a:p>
        </p:txBody>
      </p:sp>
      <p:sp>
        <p:nvSpPr>
          <p:cNvPr id="13" name="TextBox 12">
            <a:extLst>
              <a:ext uri="{FF2B5EF4-FFF2-40B4-BE49-F238E27FC236}">
                <a16:creationId xmlns:a16="http://schemas.microsoft.com/office/drawing/2014/main" id="{642769FF-8B4E-494B-B43D-EB04199873C6}"/>
              </a:ext>
            </a:extLst>
          </p:cNvPr>
          <p:cNvSpPr txBox="1"/>
          <p:nvPr/>
        </p:nvSpPr>
        <p:spPr>
          <a:xfrm>
            <a:off x="1579195" y="3041297"/>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Education </a:t>
            </a:r>
          </a:p>
        </p:txBody>
      </p:sp>
      <p:sp>
        <p:nvSpPr>
          <p:cNvPr id="14" name="TextBox 13">
            <a:extLst>
              <a:ext uri="{FF2B5EF4-FFF2-40B4-BE49-F238E27FC236}">
                <a16:creationId xmlns:a16="http://schemas.microsoft.com/office/drawing/2014/main" id="{A0ABFFB0-8EE5-45AA-99AB-1705D7D89159}"/>
              </a:ext>
            </a:extLst>
          </p:cNvPr>
          <p:cNvSpPr txBox="1"/>
          <p:nvPr/>
        </p:nvSpPr>
        <p:spPr>
          <a:xfrm>
            <a:off x="1431636" y="4421699"/>
            <a:ext cx="2673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Children’s social care  </a:t>
            </a:r>
          </a:p>
        </p:txBody>
      </p:sp>
      <p:sp>
        <p:nvSpPr>
          <p:cNvPr id="15" name="TextBox 14">
            <a:extLst>
              <a:ext uri="{FF2B5EF4-FFF2-40B4-BE49-F238E27FC236}">
                <a16:creationId xmlns:a16="http://schemas.microsoft.com/office/drawing/2014/main" id="{747A39EF-6EB2-4A48-A1A7-6F50DDC04675}"/>
              </a:ext>
            </a:extLst>
          </p:cNvPr>
          <p:cNvSpPr txBox="1"/>
          <p:nvPr/>
        </p:nvSpPr>
        <p:spPr>
          <a:xfrm>
            <a:off x="2611602" y="3650764"/>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Learning disability </a:t>
            </a:r>
          </a:p>
        </p:txBody>
      </p:sp>
      <p:sp>
        <p:nvSpPr>
          <p:cNvPr id="16" name="TextBox 15">
            <a:extLst>
              <a:ext uri="{FF2B5EF4-FFF2-40B4-BE49-F238E27FC236}">
                <a16:creationId xmlns:a16="http://schemas.microsoft.com/office/drawing/2014/main" id="{6D731AAB-EFDB-4165-A4A0-C44A9725AFEA}"/>
              </a:ext>
            </a:extLst>
          </p:cNvPr>
          <p:cNvSpPr txBox="1"/>
          <p:nvPr/>
        </p:nvSpPr>
        <p:spPr>
          <a:xfrm>
            <a:off x="3192515" y="2701060"/>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Care leavers </a:t>
            </a:r>
          </a:p>
        </p:txBody>
      </p:sp>
      <p:sp>
        <p:nvSpPr>
          <p:cNvPr id="17" name="TextBox 16">
            <a:extLst>
              <a:ext uri="{FF2B5EF4-FFF2-40B4-BE49-F238E27FC236}">
                <a16:creationId xmlns:a16="http://schemas.microsoft.com/office/drawing/2014/main" id="{E9E0316F-9ED6-4F04-8869-64F821493E26}"/>
              </a:ext>
            </a:extLst>
          </p:cNvPr>
          <p:cNvSpPr txBox="1"/>
          <p:nvPr/>
        </p:nvSpPr>
        <p:spPr>
          <a:xfrm>
            <a:off x="2494157" y="5152737"/>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Substance misuse</a:t>
            </a:r>
          </a:p>
        </p:txBody>
      </p:sp>
      <p:sp>
        <p:nvSpPr>
          <p:cNvPr id="18" name="TextBox 17">
            <a:extLst>
              <a:ext uri="{FF2B5EF4-FFF2-40B4-BE49-F238E27FC236}">
                <a16:creationId xmlns:a16="http://schemas.microsoft.com/office/drawing/2014/main" id="{42A51D7B-0DC9-4EE6-AFF5-557D3848E33D}"/>
              </a:ext>
            </a:extLst>
          </p:cNvPr>
          <p:cNvSpPr txBox="1"/>
          <p:nvPr/>
        </p:nvSpPr>
        <p:spPr>
          <a:xfrm>
            <a:off x="6444377" y="5569878"/>
            <a:ext cx="2621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Local welfare support </a:t>
            </a:r>
          </a:p>
        </p:txBody>
      </p:sp>
      <p:sp>
        <p:nvSpPr>
          <p:cNvPr id="19" name="TextBox 18">
            <a:extLst>
              <a:ext uri="{FF2B5EF4-FFF2-40B4-BE49-F238E27FC236}">
                <a16:creationId xmlns:a16="http://schemas.microsoft.com/office/drawing/2014/main" id="{1C409316-D253-44DD-AB63-4C1125952E0C}"/>
              </a:ext>
            </a:extLst>
          </p:cNvPr>
          <p:cNvSpPr txBox="1"/>
          <p:nvPr/>
        </p:nvSpPr>
        <p:spPr>
          <a:xfrm>
            <a:off x="3192516" y="1367785"/>
            <a:ext cx="20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83264"/>
                </a:solidFill>
                <a:effectLst/>
                <a:uLnTx/>
                <a:uFillTx/>
                <a:latin typeface="Arial" panose="020B0604020202020204"/>
                <a:ea typeface="+mn-ea"/>
                <a:cs typeface="+mn-cs"/>
              </a:rPr>
              <a:t>Mental health </a:t>
            </a:r>
          </a:p>
        </p:txBody>
      </p:sp>
    </p:spTree>
    <p:extLst>
      <p:ext uri="{BB962C8B-B14F-4D97-AF65-F5344CB8AC3E}">
        <p14:creationId xmlns:p14="http://schemas.microsoft.com/office/powerpoint/2010/main" val="308909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CE87D-5CE9-4A36-8B6B-35AF92DF2559}"/>
              </a:ext>
            </a:extLst>
          </p:cNvPr>
          <p:cNvPicPr>
            <a:picLocks noChangeAspect="1"/>
          </p:cNvPicPr>
          <p:nvPr/>
        </p:nvPicPr>
        <p:blipFill>
          <a:blip r:embed="rId3"/>
          <a:stretch>
            <a:fillRect/>
          </a:stretch>
        </p:blipFill>
        <p:spPr>
          <a:xfrm>
            <a:off x="1529628" y="248494"/>
            <a:ext cx="9431329" cy="6468417"/>
          </a:xfrm>
          <a:prstGeom prst="rect">
            <a:avLst/>
          </a:prstGeom>
        </p:spPr>
      </p:pic>
      <p:sp>
        <p:nvSpPr>
          <p:cNvPr id="6" name="Text Placeholder 1">
            <a:extLst>
              <a:ext uri="{FF2B5EF4-FFF2-40B4-BE49-F238E27FC236}">
                <a16:creationId xmlns:a16="http://schemas.microsoft.com/office/drawing/2014/main" id="{51C21FB5-1753-42C6-940E-80C687728CEE}"/>
              </a:ext>
            </a:extLst>
          </p:cNvPr>
          <p:cNvSpPr>
            <a:spLocks noGrp="1"/>
          </p:cNvSpPr>
          <p:nvPr>
            <p:ph type="body" sz="quarter" idx="11"/>
          </p:nvPr>
        </p:nvSpPr>
        <p:spPr>
          <a:xfrm>
            <a:off x="496428" y="481798"/>
            <a:ext cx="5903410" cy="655493"/>
          </a:xfrm>
        </p:spPr>
        <p:txBody>
          <a:bodyPr/>
          <a:lstStyle/>
          <a:p>
            <a:r>
              <a:rPr lang="en-US" dirty="0">
                <a:solidFill>
                  <a:schemeClr val="accent1"/>
                </a:solidFill>
              </a:rPr>
              <a:t>Scale &amp; reach</a:t>
            </a:r>
          </a:p>
        </p:txBody>
      </p:sp>
      <p:sp>
        <p:nvSpPr>
          <p:cNvPr id="8" name="Rectangle 7">
            <a:extLst>
              <a:ext uri="{FF2B5EF4-FFF2-40B4-BE49-F238E27FC236}">
                <a16:creationId xmlns:a16="http://schemas.microsoft.com/office/drawing/2014/main" id="{4FD96FD0-0DAD-47D3-BA4B-8D5348149D38}"/>
              </a:ext>
            </a:extLst>
          </p:cNvPr>
          <p:cNvSpPr/>
          <p:nvPr/>
        </p:nvSpPr>
        <p:spPr>
          <a:xfrm>
            <a:off x="496428" y="6206870"/>
            <a:ext cx="173047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28676"/>
                </a:solidFill>
                <a:effectLst/>
                <a:uLnTx/>
                <a:uFillTx/>
                <a:latin typeface="Cerebri Sans Book" panose="00000500000000000000" pitchFamily="2" charset="0"/>
                <a:ea typeface="+mn-ea"/>
                <a:cs typeface="+mn-cs"/>
              </a:rPr>
              <a:t>#</a:t>
            </a:r>
            <a:r>
              <a:rPr kumimoji="0" lang="en-GB" sz="2000" b="0" i="0" u="none" strike="noStrike" kern="1200" cap="none" spc="0" normalizeH="0" baseline="0" noProof="0" dirty="0" err="1">
                <a:ln>
                  <a:noFill/>
                </a:ln>
                <a:solidFill>
                  <a:srgbClr val="128676"/>
                </a:solidFill>
                <a:effectLst/>
                <a:uLnTx/>
                <a:uFillTx/>
                <a:latin typeface="Cerebri Sans Book" panose="00000500000000000000" pitchFamily="2" charset="0"/>
                <a:ea typeface="+mn-ea"/>
                <a:cs typeface="+mn-cs"/>
              </a:rPr>
              <a:t>FunderPlus</a:t>
            </a:r>
            <a:r>
              <a:rPr kumimoji="0" lang="en-GB" sz="2000" b="0" i="0" u="none" strike="noStrike" kern="1200" cap="none" spc="0" normalizeH="0" baseline="0" noProof="0" dirty="0">
                <a:ln>
                  <a:noFill/>
                </a:ln>
                <a:solidFill>
                  <a:srgbClr val="128676"/>
                </a:solidFill>
                <a:effectLst/>
                <a:uLnTx/>
                <a:uFillTx/>
                <a:latin typeface="Cerebri Sans Book" panose="00000500000000000000" pitchFamily="2" charset="0"/>
                <a:ea typeface="+mn-ea"/>
                <a:cs typeface="+mn-cs"/>
              </a:rPr>
              <a:t> </a:t>
            </a:r>
            <a:endParaRPr kumimoji="0" lang="en-GB" sz="2000" b="0" i="0" u="none" strike="noStrike" kern="1200" cap="none" spc="0" normalizeH="0" baseline="0" noProof="0" dirty="0">
              <a:ln>
                <a:noFill/>
              </a:ln>
              <a:solidFill>
                <a:srgbClr val="12867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334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3D896A-7942-4A1F-BEA8-D16B7969F80B}"/>
              </a:ext>
            </a:extLst>
          </p:cNvPr>
          <p:cNvPicPr>
            <a:picLocks noChangeAspect="1"/>
          </p:cNvPicPr>
          <p:nvPr/>
        </p:nvPicPr>
        <p:blipFill rotWithShape="1">
          <a:blip r:embed="rId2"/>
          <a:srcRect b="8782"/>
          <a:stretch/>
        </p:blipFill>
        <p:spPr>
          <a:xfrm>
            <a:off x="3228621" y="323888"/>
            <a:ext cx="5898888" cy="5738951"/>
          </a:xfrm>
          <a:prstGeom prst="rect">
            <a:avLst/>
          </a:prstGeom>
        </p:spPr>
      </p:pic>
      <p:sp>
        <p:nvSpPr>
          <p:cNvPr id="2" name="Text Placeholder 1">
            <a:extLst>
              <a:ext uri="{FF2B5EF4-FFF2-40B4-BE49-F238E27FC236}">
                <a16:creationId xmlns:a16="http://schemas.microsoft.com/office/drawing/2014/main" id="{191FB602-0329-5241-8933-1A5AE5896610}"/>
              </a:ext>
            </a:extLst>
          </p:cNvPr>
          <p:cNvSpPr>
            <a:spLocks noGrp="1"/>
          </p:cNvSpPr>
          <p:nvPr>
            <p:ph type="body" sz="quarter" idx="11"/>
          </p:nvPr>
        </p:nvSpPr>
        <p:spPr>
          <a:xfrm>
            <a:off x="496428" y="459217"/>
            <a:ext cx="3395348" cy="655493"/>
          </a:xfrm>
        </p:spPr>
        <p:txBody>
          <a:bodyPr/>
          <a:lstStyle/>
          <a:p>
            <a:r>
              <a:rPr lang="en-US" sz="4400" dirty="0">
                <a:solidFill>
                  <a:srgbClr val="1C3156"/>
                </a:solidFill>
                <a:latin typeface="Calibri" panose="020F0502020204030204" pitchFamily="34" charset="0"/>
                <a:cs typeface="Calibri" panose="020F0502020204030204" pitchFamily="34" charset="0"/>
              </a:rPr>
              <a:t>Keep it Local</a:t>
            </a:r>
          </a:p>
        </p:txBody>
      </p:sp>
    </p:spTree>
    <p:extLst>
      <p:ext uri="{BB962C8B-B14F-4D97-AF65-F5344CB8AC3E}">
        <p14:creationId xmlns:p14="http://schemas.microsoft.com/office/powerpoint/2010/main" val="337620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20B6F-EBF3-4572-952B-FAF82E076361}"/>
              </a:ext>
            </a:extLst>
          </p:cNvPr>
          <p:cNvSpPr>
            <a:spLocks noGrp="1"/>
          </p:cNvSpPr>
          <p:nvPr>
            <p:ph type="body" sz="quarter" idx="11"/>
          </p:nvPr>
        </p:nvSpPr>
        <p:spPr>
          <a:xfrm>
            <a:off x="496428" y="447928"/>
            <a:ext cx="7900440" cy="655493"/>
          </a:xfrm>
        </p:spPr>
        <p:txBody>
          <a:bodyPr/>
          <a:lstStyle/>
          <a:p>
            <a:r>
              <a:rPr lang="en-GB" sz="4400" dirty="0">
                <a:solidFill>
                  <a:srgbClr val="1C3156"/>
                </a:solidFill>
              </a:rPr>
              <a:t>Thinking local is spreading</a:t>
            </a:r>
          </a:p>
        </p:txBody>
      </p:sp>
      <p:sp>
        <p:nvSpPr>
          <p:cNvPr id="3" name="Text Placeholder 2">
            <a:extLst>
              <a:ext uri="{FF2B5EF4-FFF2-40B4-BE49-F238E27FC236}">
                <a16:creationId xmlns:a16="http://schemas.microsoft.com/office/drawing/2014/main" id="{4AEFE7F5-6224-45A2-B3CE-BC24661AD872}"/>
              </a:ext>
            </a:extLst>
          </p:cNvPr>
          <p:cNvSpPr>
            <a:spLocks noGrp="1"/>
          </p:cNvSpPr>
          <p:nvPr>
            <p:ph type="body" sz="quarter" idx="15"/>
          </p:nvPr>
        </p:nvSpPr>
        <p:spPr>
          <a:xfrm>
            <a:off x="496429" y="1627187"/>
            <a:ext cx="10988436" cy="4579683"/>
          </a:xfrm>
        </p:spPr>
        <p:txBody>
          <a:bodyPr/>
          <a:lstStyle/>
          <a:p>
            <a:pPr marL="0" indent="0">
              <a:buNone/>
            </a:pPr>
            <a:r>
              <a:rPr lang="en-US" sz="2400" i="1" dirty="0"/>
              <a:t>The Government needs to ensure that the market for Government contracts remains contestable from within the public sector, from existing companies and new entrants. We welcome the Minister’s commitments in this area and we await to see in the Government’s response details on its new measures to increase small and medium sized enterprises’ participation in the market.</a:t>
            </a:r>
            <a:r>
              <a:rPr lang="en-US" sz="2400" dirty="0"/>
              <a:t> </a:t>
            </a:r>
            <a:endParaRPr lang="en-GB" sz="3200" i="1" dirty="0"/>
          </a:p>
          <a:p>
            <a:pPr marL="0" indent="0" algn="r">
              <a:buNone/>
            </a:pPr>
            <a:r>
              <a:rPr lang="en-GB" dirty="0"/>
              <a:t>Public and Constitutional Affairs Committee, Outsourcing &amp; Contracts</a:t>
            </a:r>
          </a:p>
          <a:p>
            <a:pPr marL="0" indent="0">
              <a:buNone/>
            </a:pPr>
            <a:endParaRPr lang="en-GB" sz="2400" i="1" dirty="0"/>
          </a:p>
          <a:p>
            <a:pPr marL="0" indent="0">
              <a:buNone/>
            </a:pPr>
            <a:r>
              <a:rPr lang="en-GB" sz="2400" i="1" dirty="0"/>
              <a:t>“In commissioning services and interventions, we will engage directly with smaller providers who can often provide a more tailored and locally responsive approach”</a:t>
            </a:r>
          </a:p>
          <a:p>
            <a:pPr marL="0" indent="0" algn="r">
              <a:buNone/>
            </a:pPr>
            <a:r>
              <a:rPr lang="en-GB" dirty="0"/>
              <a:t>Ministry of Justice, Blueprint for probation </a:t>
            </a:r>
          </a:p>
        </p:txBody>
      </p:sp>
    </p:spTree>
    <p:extLst>
      <p:ext uri="{BB962C8B-B14F-4D97-AF65-F5344CB8AC3E}">
        <p14:creationId xmlns:p14="http://schemas.microsoft.com/office/powerpoint/2010/main" val="2979942207"/>
      </p:ext>
    </p:extLst>
  </p:cSld>
  <p:clrMapOvr>
    <a:masterClrMapping/>
  </p:clrMapOvr>
</p:sld>
</file>

<file path=ppt/theme/theme1.xml><?xml version="1.0" encoding="utf-8"?>
<a:theme xmlns:a="http://schemas.openxmlformats.org/drawingml/2006/main" name="CCN Annual Conference 2019">
  <a:themeElements>
    <a:clrScheme name="NEW CCN">
      <a:dk1>
        <a:srgbClr val="93347B"/>
      </a:dk1>
      <a:lt1>
        <a:srgbClr val="FEFFFF"/>
      </a:lt1>
      <a:dk2>
        <a:srgbClr val="000000"/>
      </a:dk2>
      <a:lt2>
        <a:srgbClr val="898989"/>
      </a:lt2>
      <a:accent1>
        <a:srgbClr val="BC88A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Lloyds Bank Foundation">
      <a:dk1>
        <a:srgbClr val="183264"/>
      </a:dk1>
      <a:lt1>
        <a:srgbClr val="FFFFFF"/>
      </a:lt1>
      <a:dk2>
        <a:srgbClr val="183263"/>
      </a:dk2>
      <a:lt2>
        <a:srgbClr val="FFFFFF"/>
      </a:lt2>
      <a:accent1>
        <a:srgbClr val="008874"/>
      </a:accent1>
      <a:accent2>
        <a:srgbClr val="5D98C3"/>
      </a:accent2>
      <a:accent3>
        <a:srgbClr val="DC764C"/>
      </a:accent3>
      <a:accent4>
        <a:srgbClr val="FCBF2C"/>
      </a:accent4>
      <a:accent5>
        <a:srgbClr val="232020"/>
      </a:accent5>
      <a:accent6>
        <a:srgbClr val="DCDCD9"/>
      </a:accent6>
      <a:hlink>
        <a:srgbClr val="5D98C3"/>
      </a:hlink>
      <a:folHlink>
        <a:srgbClr val="DC76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 Powerpoint Template - Blue" id="{1D5E1A45-08D3-43C6-AE61-3A67494C05E8}" vid="{B6346B5A-E70B-452C-9322-31C1F84B4D8C}"/>
    </a:ext>
  </a:extLst>
</a:theme>
</file>

<file path=ppt/theme/theme4.xml><?xml version="1.0" encoding="utf-8"?>
<a:theme xmlns:a="http://schemas.openxmlformats.org/drawingml/2006/main" name="White Theme (logo right)">
  <a:themeElements>
    <a:clrScheme name="Lloyds Bank Foundation">
      <a:dk1>
        <a:srgbClr val="183264"/>
      </a:dk1>
      <a:lt1>
        <a:srgbClr val="FFFFFF"/>
      </a:lt1>
      <a:dk2>
        <a:srgbClr val="183263"/>
      </a:dk2>
      <a:lt2>
        <a:srgbClr val="FFFFFF"/>
      </a:lt2>
      <a:accent1>
        <a:srgbClr val="008874"/>
      </a:accent1>
      <a:accent2>
        <a:srgbClr val="5D98C3"/>
      </a:accent2>
      <a:accent3>
        <a:srgbClr val="DC764C"/>
      </a:accent3>
      <a:accent4>
        <a:srgbClr val="FCBF2C"/>
      </a:accent4>
      <a:accent5>
        <a:srgbClr val="232020"/>
      </a:accent5>
      <a:accent6>
        <a:srgbClr val="DCDCD9"/>
      </a:accent6>
      <a:hlink>
        <a:srgbClr val="5D98C3"/>
      </a:hlink>
      <a:folHlink>
        <a:srgbClr val="DC76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 Powerpoint Template - Blue" id="{1D5E1A45-08D3-43C6-AE61-3A67494C05E8}" vid="{609120B9-A2E1-4415-91E9-A174BFFDAFCE}"/>
    </a:ext>
  </a:extLst>
</a:theme>
</file>

<file path=ppt/theme/theme5.xml><?xml version="1.0" encoding="utf-8"?>
<a:theme xmlns:a="http://schemas.openxmlformats.org/drawingml/2006/main" name="1_White Theme (logo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F_PowerpointTemplate_V2" id="{A5C9BCBF-DE75-3C4A-8BE8-5C5F352FC9DA}" vid="{04009B3E-4CA9-3643-B8D5-EC10B461ECB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396</Words>
  <Application>Microsoft Office PowerPoint</Application>
  <PresentationFormat>Widescreen</PresentationFormat>
  <Paragraphs>96</Paragraphs>
  <Slides>10</Slides>
  <Notes>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Arial</vt:lpstr>
      <vt:lpstr>Calibri</vt:lpstr>
      <vt:lpstr>Cerebri Sans Book</vt:lpstr>
      <vt:lpstr>Ebrima</vt:lpstr>
      <vt:lpstr>Helvetica</vt:lpstr>
      <vt:lpstr>Symbol</vt:lpstr>
      <vt:lpstr>Wingdings</vt:lpstr>
      <vt:lpstr>Work Sans</vt:lpstr>
      <vt:lpstr>Work Sans Medium</vt:lpstr>
      <vt:lpstr>CCN Annual Conference 2019</vt:lpstr>
      <vt:lpstr>Blank</vt:lpstr>
      <vt:lpstr>1_Office Theme</vt:lpstr>
      <vt:lpstr>White Theme (logo right)</vt:lpstr>
      <vt:lpstr>1_White Theme (logo right)</vt:lpstr>
      <vt:lpstr>Voluntary Sector Partnerships: Local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peter.sands@west-end-studios.co.uk</dc:creator>
  <cp:lastModifiedBy>Ian Burbidge</cp:lastModifiedBy>
  <cp:revision>36</cp:revision>
  <dcterms:created xsi:type="dcterms:W3CDTF">2019-11-06T15:15:24Z</dcterms:created>
  <dcterms:modified xsi:type="dcterms:W3CDTF">2019-11-21T12:32:56Z</dcterms:modified>
</cp:coreProperties>
</file>