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1" r:id="rId3"/>
    <p:sldMasterId id="2147483694" r:id="rId4"/>
    <p:sldMasterId id="2147483696" r:id="rId5"/>
    <p:sldMasterId id="2147483698" r:id="rId6"/>
    <p:sldMasterId id="2147483709" r:id="rId7"/>
    <p:sldMasterId id="2147483716" r:id="rId8"/>
    <p:sldMasterId id="2147483733" r:id="rId9"/>
  </p:sldMasterIdLst>
  <p:notesMasterIdLst>
    <p:notesMasterId r:id="rId33"/>
  </p:notesMasterIdLst>
  <p:sldIdLst>
    <p:sldId id="282" r:id="rId10"/>
    <p:sldId id="264" r:id="rId11"/>
    <p:sldId id="543" r:id="rId12"/>
    <p:sldId id="620" r:id="rId13"/>
    <p:sldId id="621" r:id="rId14"/>
    <p:sldId id="564" r:id="rId15"/>
    <p:sldId id="622" r:id="rId16"/>
    <p:sldId id="574" r:id="rId17"/>
    <p:sldId id="623" r:id="rId18"/>
    <p:sldId id="583" r:id="rId19"/>
    <p:sldId id="595" r:id="rId20"/>
    <p:sldId id="625" r:id="rId21"/>
    <p:sldId id="626" r:id="rId22"/>
    <p:sldId id="600" r:id="rId23"/>
    <p:sldId id="603" r:id="rId24"/>
    <p:sldId id="605" r:id="rId25"/>
    <p:sldId id="606" r:id="rId26"/>
    <p:sldId id="609" r:id="rId27"/>
    <p:sldId id="628" r:id="rId28"/>
    <p:sldId id="629" r:id="rId29"/>
    <p:sldId id="615" r:id="rId30"/>
    <p:sldId id="616" r:id="rId31"/>
    <p:sldId id="62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A5E5AB-AE89-43B0-83E2-FEF1EC4534CE}">
          <p14:sldIdLst/>
        </p14:section>
        <p14:section name="Context RICH" id="{007023FF-6FBD-4EBF-93AC-9145436EBB7B}">
          <p14:sldIdLst/>
        </p14:section>
        <p14:section name="Essex PETER" id="{E7EEE829-525F-4676-B7BF-E7C584D777BE}">
          <p14:sldIdLst/>
        </p14:section>
        <p14:section name="Birmingham ANDY" id="{791F13DC-A3F3-4E4F-A423-5C3FBE550DB6}">
          <p14:sldIdLst/>
        </p14:section>
        <p14:section name="Close RICH" id="{4F5730F3-E4E0-4647-BA51-DD11967BE7EC}">
          <p14:sldIdLst/>
        </p14:section>
        <p14:section name="HOLDING SLIDE ONLY" id="{86AAA3D6-B8B3-42E9-B831-6BBDF4D596B7}">
          <p14:sldIdLst>
            <p14:sldId id="282"/>
            <p14:sldId id="264"/>
            <p14:sldId id="543"/>
            <p14:sldId id="620"/>
            <p14:sldId id="621"/>
            <p14:sldId id="564"/>
            <p14:sldId id="622"/>
            <p14:sldId id="574"/>
            <p14:sldId id="623"/>
            <p14:sldId id="583"/>
            <p14:sldId id="595"/>
            <p14:sldId id="625"/>
            <p14:sldId id="626"/>
            <p14:sldId id="600"/>
            <p14:sldId id="603"/>
            <p14:sldId id="605"/>
            <p14:sldId id="606"/>
            <p14:sldId id="609"/>
            <p14:sldId id="628"/>
            <p14:sldId id="629"/>
            <p14:sldId id="615"/>
            <p14:sldId id="616"/>
            <p14:sldId id="627"/>
          </p14:sldIdLst>
        </p14:section>
      </p14:sectionLst>
    </p:ext>
    <p:ext uri="{EFAFB233-063F-42B5-8137-9DF3F51BA10A}">
      <p15:sldGuideLst xmlns:p15="http://schemas.microsoft.com/office/powerpoint/2012/main">
        <p15:guide id="1" pos="1232"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0" autoAdjust="0"/>
    <p:restoredTop sz="94803"/>
  </p:normalViewPr>
  <p:slideViewPr>
    <p:cSldViewPr snapToGrid="0" snapToObjects="1">
      <p:cViewPr varScale="1">
        <p:scale>
          <a:sx n="108" d="100"/>
          <a:sy n="108" d="100"/>
        </p:scale>
        <p:origin x="1014" y="102"/>
      </p:cViewPr>
      <p:guideLst>
        <p:guide pos="1232"/>
        <p:guide orient="horz" pos="2160"/>
      </p:guideLst>
    </p:cSldViewPr>
  </p:slideViewPr>
  <p:notesTextViewPr>
    <p:cViewPr>
      <p:scale>
        <a:sx n="3" d="2"/>
        <a:sy n="3" d="2"/>
      </p:scale>
      <p:origin x="0" y="0"/>
    </p:cViewPr>
  </p:notesTextViewPr>
  <p:sorterViewPr>
    <p:cViewPr>
      <p:scale>
        <a:sx n="158" d="100"/>
        <a:sy n="158" d="100"/>
      </p:scale>
      <p:origin x="0" y="-82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94691299970444"/>
          <c:y val="3.194952966748716E-2"/>
          <c:w val="0.79505622223508854"/>
          <c:h val="0.72286359889878815"/>
        </c:manualLayout>
      </c:layout>
      <c:barChart>
        <c:barDir val="col"/>
        <c:grouping val="clustered"/>
        <c:varyColors val="0"/>
        <c:ser>
          <c:idx val="2"/>
          <c:order val="0"/>
          <c:tx>
            <c:strRef>
              <c:f>Sheet1!$B$1</c:f>
              <c:strCache>
                <c:ptCount val="1"/>
                <c:pt idx="0">
                  <c:v>2009-10</c:v>
                </c:pt>
              </c:strCache>
            </c:strRef>
          </c:tx>
          <c:spPr>
            <a:solidFill>
              <a:srgbClr val="336750">
                <a:lumMod val="60000"/>
                <a:lumOff val="40000"/>
              </a:srgbClr>
            </a:solidFill>
            <a:ln w="19050">
              <a:noFill/>
            </a:ln>
            <a:effectLst/>
          </c:spPr>
          <c:invertIfNegative val="0"/>
          <c:cat>
            <c:strRef>
              <c:f>Sheet1!$A$2:$A$11</c:f>
              <c:strCache>
                <c:ptCount val="10"/>
                <c:pt idx="0">
                  <c:v>Most deprived</c:v>
                </c:pt>
                <c:pt idx="1">
                  <c:v>2</c:v>
                </c:pt>
                <c:pt idx="2">
                  <c:v>3</c:v>
                </c:pt>
                <c:pt idx="3">
                  <c:v>4</c:v>
                </c:pt>
                <c:pt idx="4">
                  <c:v>5</c:v>
                </c:pt>
                <c:pt idx="5">
                  <c:v>6</c:v>
                </c:pt>
                <c:pt idx="6">
                  <c:v>7</c:v>
                </c:pt>
                <c:pt idx="7">
                  <c:v>8</c:v>
                </c:pt>
                <c:pt idx="8">
                  <c:v>9</c:v>
                </c:pt>
                <c:pt idx="9">
                  <c:v>Least deprived</c:v>
                </c:pt>
              </c:strCache>
            </c:strRef>
          </c:cat>
          <c:val>
            <c:numRef>
              <c:f>Sheet1!$B$2:$B$11</c:f>
              <c:numCache>
                <c:formatCode>0</c:formatCode>
                <c:ptCount val="10"/>
                <c:pt idx="0">
                  <c:v>1384.7639999999999</c:v>
                </c:pt>
                <c:pt idx="1">
                  <c:v>1303.8609999999999</c:v>
                </c:pt>
                <c:pt idx="2">
                  <c:v>1321.345</c:v>
                </c:pt>
                <c:pt idx="3">
                  <c:v>1110.4480000000001</c:v>
                </c:pt>
                <c:pt idx="4">
                  <c:v>1230.646</c:v>
                </c:pt>
                <c:pt idx="5">
                  <c:v>966.63080000000002</c:v>
                </c:pt>
                <c:pt idx="6">
                  <c:v>923.08749999999998</c:v>
                </c:pt>
                <c:pt idx="7">
                  <c:v>900.92570000000001</c:v>
                </c:pt>
                <c:pt idx="8">
                  <c:v>881.8143</c:v>
                </c:pt>
                <c:pt idx="9">
                  <c:v>855.83699999999931</c:v>
                </c:pt>
              </c:numCache>
            </c:numRef>
          </c:val>
          <c:extLst>
            <c:ext xmlns:c16="http://schemas.microsoft.com/office/drawing/2014/chart" uri="{C3380CC4-5D6E-409C-BE32-E72D297353CC}">
              <c16:uniqueId val="{00000000-D40A-461E-8B28-5B5F18E953E5}"/>
            </c:ext>
          </c:extLst>
        </c:ser>
        <c:ser>
          <c:idx val="0"/>
          <c:order val="1"/>
          <c:tx>
            <c:strRef>
              <c:f>Sheet1!$C$1</c:f>
              <c:strCache>
                <c:ptCount val="1"/>
                <c:pt idx="0">
                  <c:v>2019-20</c:v>
                </c:pt>
              </c:strCache>
            </c:strRef>
          </c:tx>
          <c:spPr>
            <a:solidFill>
              <a:schemeClr val="accent1"/>
            </a:solidFill>
            <a:ln>
              <a:noFill/>
            </a:ln>
            <a:effectLst/>
          </c:spPr>
          <c:invertIfNegative val="0"/>
          <c:cat>
            <c:strRef>
              <c:f>Sheet1!$A$2:$A$11</c:f>
              <c:strCache>
                <c:ptCount val="10"/>
                <c:pt idx="0">
                  <c:v>Most deprived</c:v>
                </c:pt>
                <c:pt idx="1">
                  <c:v>2</c:v>
                </c:pt>
                <c:pt idx="2">
                  <c:v>3</c:v>
                </c:pt>
                <c:pt idx="3">
                  <c:v>4</c:v>
                </c:pt>
                <c:pt idx="4">
                  <c:v>5</c:v>
                </c:pt>
                <c:pt idx="5">
                  <c:v>6</c:v>
                </c:pt>
                <c:pt idx="6">
                  <c:v>7</c:v>
                </c:pt>
                <c:pt idx="7">
                  <c:v>8</c:v>
                </c:pt>
                <c:pt idx="8">
                  <c:v>9</c:v>
                </c:pt>
                <c:pt idx="9">
                  <c:v>Least deprived</c:v>
                </c:pt>
              </c:strCache>
            </c:strRef>
          </c:cat>
          <c:val>
            <c:numRef>
              <c:f>Sheet1!$C$2:$C$11</c:f>
              <c:numCache>
                <c:formatCode>0</c:formatCode>
                <c:ptCount val="10"/>
                <c:pt idx="0">
                  <c:v>953.05050000000006</c:v>
                </c:pt>
                <c:pt idx="1">
                  <c:v>896.91909999999996</c:v>
                </c:pt>
                <c:pt idx="2">
                  <c:v>917.56229999999925</c:v>
                </c:pt>
                <c:pt idx="3">
                  <c:v>828.12789999999939</c:v>
                </c:pt>
                <c:pt idx="4">
                  <c:v>883.61109999999996</c:v>
                </c:pt>
                <c:pt idx="5">
                  <c:v>766.49059999999997</c:v>
                </c:pt>
                <c:pt idx="6">
                  <c:v>743.20090000000005</c:v>
                </c:pt>
                <c:pt idx="7">
                  <c:v>743.30970000000002</c:v>
                </c:pt>
                <c:pt idx="8">
                  <c:v>753.4434</c:v>
                </c:pt>
                <c:pt idx="9">
                  <c:v>721.51530000000002</c:v>
                </c:pt>
              </c:numCache>
            </c:numRef>
          </c:val>
          <c:extLst>
            <c:ext xmlns:c16="http://schemas.microsoft.com/office/drawing/2014/chart" uri="{C3380CC4-5D6E-409C-BE32-E72D297353CC}">
              <c16:uniqueId val="{00000001-D40A-461E-8B28-5B5F18E953E5}"/>
            </c:ext>
          </c:extLst>
        </c:ser>
        <c:dLbls>
          <c:showLegendKey val="0"/>
          <c:showVal val="0"/>
          <c:showCatName val="0"/>
          <c:showSerName val="0"/>
          <c:showPercent val="0"/>
          <c:showBubbleSize val="0"/>
        </c:dLbls>
        <c:gapWidth val="150"/>
        <c:axId val="76280192"/>
        <c:axId val="76281728"/>
      </c:barChart>
      <c:catAx>
        <c:axId val="76280192"/>
        <c:scaling>
          <c:orientation val="minMax"/>
        </c:scaling>
        <c:delete val="0"/>
        <c:axPos val="b"/>
        <c:numFmt formatCode="General" sourceLinked="1"/>
        <c:majorTickMark val="out"/>
        <c:minorTickMark val="none"/>
        <c:tickLblPos val="low"/>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6281728"/>
        <c:crosses val="autoZero"/>
        <c:auto val="1"/>
        <c:lblAlgn val="ctr"/>
        <c:lblOffset val="100"/>
        <c:noMultiLvlLbl val="0"/>
      </c:catAx>
      <c:valAx>
        <c:axId val="76281728"/>
        <c:scaling>
          <c:orientation val="minMax"/>
        </c:scaling>
        <c:delete val="0"/>
        <c:axPos val="l"/>
        <c:title>
          <c:tx>
            <c:rich>
              <a:bodyPr/>
              <a:lstStyle/>
              <a:p>
                <a:pPr>
                  <a:defRPr/>
                </a:pPr>
                <a:r>
                  <a:rPr lang="en-GB" dirty="0"/>
                  <a:t>Net</a:t>
                </a:r>
                <a:r>
                  <a:rPr lang="en-GB" baseline="0" dirty="0"/>
                  <a:t> expenditure per-person (2019-20 £) </a:t>
                </a:r>
                <a:endParaRPr lang="en-GB" dirty="0"/>
              </a:p>
            </c:rich>
          </c:tx>
          <c:overlay val="0"/>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6280192"/>
        <c:crosses val="autoZero"/>
        <c:crossBetween val="between"/>
      </c:valAx>
      <c:spPr>
        <a:noFill/>
        <a:ln w="25400">
          <a:noFill/>
        </a:ln>
        <a:effectLst/>
      </c:spPr>
    </c:plotArea>
    <c:legend>
      <c:legendPos val="b"/>
      <c:layout>
        <c:manualLayout>
          <c:xMode val="edge"/>
          <c:yMode val="edge"/>
          <c:x val="0.25279497929645001"/>
          <c:y val="0.88448562226251703"/>
          <c:w val="0.49440985622328731"/>
          <c:h val="9.140840153601491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solidFill>
      <a:schemeClr val="bg1"/>
    </a:solidFill>
    <a:ln w="6350" cap="flat" cmpd="sng" algn="ctr">
      <a:noFill/>
      <a:prstDash val="solid"/>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50824808705209"/>
          <c:y val="8.3894376133845386E-2"/>
          <c:w val="0.6766936911578465"/>
          <c:h val="0.72343358395989976"/>
        </c:manualLayout>
      </c:layout>
      <c:barChart>
        <c:barDir val="col"/>
        <c:grouping val="stacked"/>
        <c:varyColors val="0"/>
        <c:ser>
          <c:idx val="2"/>
          <c:order val="0"/>
          <c:tx>
            <c:strRef>
              <c:f>Sheet1!$B$1</c:f>
              <c:strCache>
                <c:ptCount val="1"/>
                <c:pt idx="0">
                  <c:v>Council tax</c:v>
                </c:pt>
              </c:strCache>
            </c:strRef>
          </c:tx>
          <c:spPr>
            <a:solidFill>
              <a:schemeClr val="accent3"/>
            </a:solidFill>
            <a:ln>
              <a:noFill/>
            </a:ln>
            <a:effectLst/>
          </c:spPr>
          <c:invertIfNegative val="0"/>
          <c:cat>
            <c:strRef>
              <c:f>Sheet1!$A$2:$A$11</c:f>
              <c:strCache>
                <c:ptCount val="10"/>
                <c:pt idx="0">
                  <c:v>Most deprived</c:v>
                </c:pt>
                <c:pt idx="1">
                  <c:v>2</c:v>
                </c:pt>
                <c:pt idx="2">
                  <c:v>3</c:v>
                </c:pt>
                <c:pt idx="3">
                  <c:v>4</c:v>
                </c:pt>
                <c:pt idx="4">
                  <c:v>5</c:v>
                </c:pt>
                <c:pt idx="5">
                  <c:v>6</c:v>
                </c:pt>
                <c:pt idx="6">
                  <c:v>7</c:v>
                </c:pt>
                <c:pt idx="7">
                  <c:v>8</c:v>
                </c:pt>
                <c:pt idx="8">
                  <c:v>9</c:v>
                </c:pt>
                <c:pt idx="9">
                  <c:v>Least deprived</c:v>
                </c:pt>
              </c:strCache>
            </c:strRef>
          </c:cat>
          <c:val>
            <c:numRef>
              <c:f>Sheet1!$B$2:$B$11</c:f>
              <c:numCache>
                <c:formatCode>#,##0_ ;\-#,##0\ </c:formatCode>
                <c:ptCount val="10"/>
                <c:pt idx="0">
                  <c:v>336.36500000000001</c:v>
                </c:pt>
                <c:pt idx="1">
                  <c:v>381.72119999999973</c:v>
                </c:pt>
                <c:pt idx="2">
                  <c:v>388.98349999999976</c:v>
                </c:pt>
                <c:pt idx="3">
                  <c:v>410.27</c:v>
                </c:pt>
                <c:pt idx="4">
                  <c:v>448.3877</c:v>
                </c:pt>
                <c:pt idx="5">
                  <c:v>476.05349999999999</c:v>
                </c:pt>
                <c:pt idx="6">
                  <c:v>505.08730000000003</c:v>
                </c:pt>
                <c:pt idx="7">
                  <c:v>511.15120000000002</c:v>
                </c:pt>
                <c:pt idx="8">
                  <c:v>559.76469999999961</c:v>
                </c:pt>
                <c:pt idx="9">
                  <c:v>598.95779999999968</c:v>
                </c:pt>
              </c:numCache>
            </c:numRef>
          </c:val>
          <c:extLst>
            <c:ext xmlns:c16="http://schemas.microsoft.com/office/drawing/2014/chart" uri="{C3380CC4-5D6E-409C-BE32-E72D297353CC}">
              <c16:uniqueId val="{00000000-191E-4558-A90A-5DFE229B866B}"/>
            </c:ext>
          </c:extLst>
        </c:ser>
        <c:dLbls>
          <c:showLegendKey val="0"/>
          <c:showVal val="0"/>
          <c:showCatName val="0"/>
          <c:showSerName val="0"/>
          <c:showPercent val="0"/>
          <c:showBubbleSize val="0"/>
        </c:dLbls>
        <c:gapWidth val="150"/>
        <c:overlap val="100"/>
        <c:axId val="78357632"/>
        <c:axId val="78359168"/>
      </c:barChart>
      <c:catAx>
        <c:axId val="78357632"/>
        <c:scaling>
          <c:orientation val="minMax"/>
        </c:scaling>
        <c:delete val="0"/>
        <c:axPos val="b"/>
        <c:numFmt formatCode="General" sourceLinked="1"/>
        <c:majorTickMark val="out"/>
        <c:minorTickMark val="none"/>
        <c:tickLblPos val="low"/>
        <c:spPr>
          <a:noFill/>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8359168"/>
        <c:crosses val="autoZero"/>
        <c:auto val="1"/>
        <c:lblAlgn val="ctr"/>
        <c:lblOffset val="100"/>
        <c:noMultiLvlLbl val="0"/>
      </c:catAx>
      <c:valAx>
        <c:axId val="78359168"/>
        <c:scaling>
          <c:orientation val="minMax"/>
          <c:max val="1200"/>
        </c:scaling>
        <c:delete val="0"/>
        <c:axPos val="l"/>
        <c:majorGridlines>
          <c:spPr>
            <a:ln>
              <a:prstDash val="dash"/>
            </a:ln>
            <a:effectLst/>
          </c:spPr>
        </c:majorGridlines>
        <c:title>
          <c:tx>
            <c:rich>
              <a:bodyPr/>
              <a:lstStyle/>
              <a:p>
                <a:pPr>
                  <a:defRPr/>
                </a:pPr>
                <a:r>
                  <a:rPr lang="en-GB" sz="1000" b="1" i="0" baseline="0" dirty="0">
                    <a:effectLst/>
                  </a:rPr>
                  <a:t>Fiscal revenue per-person (2019-20 £) </a:t>
                </a:r>
                <a:endParaRPr lang="en-GB" sz="1000" dirty="0">
                  <a:effectLst/>
                </a:endParaRPr>
              </a:p>
            </c:rich>
          </c:tx>
          <c:layout>
            <c:manualLayout>
              <c:xMode val="edge"/>
              <c:yMode val="edge"/>
              <c:x val="3.7249666238654694E-2"/>
              <c:y val="5.666478977083355E-2"/>
            </c:manualLayout>
          </c:layout>
          <c:overlay val="0"/>
        </c:title>
        <c:numFmt formatCode="General" sourceLinked="0"/>
        <c:majorTickMark val="out"/>
        <c:minorTickMark val="none"/>
        <c:tickLblPos val="nextTo"/>
        <c:spPr>
          <a:noFill/>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357632"/>
        <c:crosses val="autoZero"/>
        <c:crossBetween val="between"/>
      </c:valAx>
      <c:spPr>
        <a:solidFill>
          <a:schemeClr val="bg1"/>
        </a:solidFill>
        <a:ln>
          <a:noFill/>
        </a:ln>
        <a:effectLst/>
      </c:spPr>
    </c:plotArea>
    <c:legend>
      <c:legendPos val="r"/>
      <c:layout>
        <c:manualLayout>
          <c:xMode val="edge"/>
          <c:yMode val="edge"/>
          <c:x val="0.82112428796823722"/>
          <c:y val="3.7469931643160002E-2"/>
          <c:w val="0.16476470544662641"/>
          <c:h val="0.742680849104388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solidFill>
      <a:schemeClr val="bg1"/>
    </a:solidFill>
    <a:ln w="6350" cap="flat" cmpd="sng" algn="ctr">
      <a:noFill/>
      <a:prstDash val="solid"/>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77424539035892"/>
          <c:y val="0.16203575411442678"/>
          <c:w val="0.835639790023331"/>
          <c:h val="0.75674902895371321"/>
        </c:manualLayout>
      </c:layout>
      <c:barChart>
        <c:barDir val="col"/>
        <c:grouping val="clustered"/>
        <c:varyColors val="0"/>
        <c:ser>
          <c:idx val="2"/>
          <c:order val="0"/>
          <c:tx>
            <c:strRef>
              <c:f>Sheet1!$B$1</c:f>
              <c:strCache>
                <c:ptCount val="1"/>
                <c:pt idx="0">
                  <c:v>Spending excluding SFCs</c:v>
                </c:pt>
              </c:strCache>
            </c:strRef>
          </c:tx>
          <c:spPr>
            <a:solidFill>
              <a:srgbClr val="336750"/>
            </a:solidFill>
            <a:ln w="19050">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Overall net spending</c:v>
                </c:pt>
                <c:pt idx="1">
                  <c:v>Adults' SC</c:v>
                </c:pt>
                <c:pt idx="2">
                  <c:v>Children's SC</c:v>
                </c:pt>
                <c:pt idx="3">
                  <c:v>Env. &amp; Reg.</c:v>
                </c:pt>
                <c:pt idx="4">
                  <c:v>Culture</c:v>
                </c:pt>
                <c:pt idx="5">
                  <c:v>Housing</c:v>
                </c:pt>
                <c:pt idx="6">
                  <c:v>Planning</c:v>
                </c:pt>
                <c:pt idx="7">
                  <c:v>Central</c:v>
                </c:pt>
                <c:pt idx="8">
                  <c:v>Transport</c:v>
                </c:pt>
              </c:strCache>
            </c:strRef>
          </c:cat>
          <c:val>
            <c:numRef>
              <c:f>Sheet1!$B$2:$B$10</c:f>
              <c:numCache>
                <c:formatCode>0%</c:formatCode>
                <c:ptCount val="9"/>
                <c:pt idx="0">
                  <c:v>-0.23</c:v>
                </c:pt>
                <c:pt idx="1">
                  <c:v>-7.2500437244546315E-2</c:v>
                </c:pt>
                <c:pt idx="2">
                  <c:v>2.2345401840753093E-2</c:v>
                </c:pt>
                <c:pt idx="3">
                  <c:v>-0.23751626568194556</c:v>
                </c:pt>
                <c:pt idx="4">
                  <c:v>-0.52383019119986196</c:v>
                </c:pt>
                <c:pt idx="5">
                  <c:v>-0.51837921175121726</c:v>
                </c:pt>
                <c:pt idx="6">
                  <c:v>-0.59122616491109936</c:v>
                </c:pt>
                <c:pt idx="7">
                  <c:v>-0.28687599654409901</c:v>
                </c:pt>
                <c:pt idx="8">
                  <c:v>-0.41845245799962266</c:v>
                </c:pt>
              </c:numCache>
            </c:numRef>
          </c:val>
          <c:extLst>
            <c:ext xmlns:c16="http://schemas.microsoft.com/office/drawing/2014/chart" uri="{C3380CC4-5D6E-409C-BE32-E72D297353CC}">
              <c16:uniqueId val="{00000000-1DE2-43B3-9543-3E8FB4948939}"/>
            </c:ext>
          </c:extLst>
        </c:ser>
        <c:dLbls>
          <c:showLegendKey val="0"/>
          <c:showVal val="0"/>
          <c:showCatName val="0"/>
          <c:showSerName val="0"/>
          <c:showPercent val="0"/>
          <c:showBubbleSize val="0"/>
        </c:dLbls>
        <c:gapWidth val="150"/>
        <c:axId val="79835904"/>
        <c:axId val="79837440"/>
      </c:barChart>
      <c:catAx>
        <c:axId val="79835904"/>
        <c:scaling>
          <c:orientation val="minMax"/>
        </c:scaling>
        <c:delete val="0"/>
        <c:axPos val="b"/>
        <c:numFmt formatCode="General" sourceLinked="1"/>
        <c:majorTickMark val="out"/>
        <c:minorTickMark val="none"/>
        <c:tickLblPos val="high"/>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9837440"/>
        <c:crosses val="autoZero"/>
        <c:auto val="1"/>
        <c:lblAlgn val="ctr"/>
        <c:lblOffset val="100"/>
        <c:noMultiLvlLbl val="0"/>
      </c:catAx>
      <c:valAx>
        <c:axId val="79837440"/>
        <c:scaling>
          <c:orientation val="minMax"/>
          <c:max val="0.30000000000000021"/>
        </c:scaling>
        <c:delete val="0"/>
        <c:axPos val="l"/>
        <c:title>
          <c:tx>
            <c:rich>
              <a:bodyPr/>
              <a:lstStyle/>
              <a:p>
                <a:pPr>
                  <a:defRPr/>
                </a:pPr>
                <a:r>
                  <a:rPr lang="en-GB" dirty="0"/>
                  <a:t>Per-person spending changes since 2009-10 (%)</a:t>
                </a:r>
              </a:p>
            </c:rich>
          </c:tx>
          <c:layout>
            <c:manualLayout>
              <c:xMode val="edge"/>
              <c:yMode val="edge"/>
              <c:x val="8.5340134621057408E-3"/>
              <c:y val="0.1942390022570874"/>
            </c:manualLayout>
          </c:layout>
          <c:overlay val="0"/>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9835904"/>
        <c:crosses val="autoZero"/>
        <c:crossBetween val="between"/>
      </c:valAx>
      <c:spPr>
        <a:noFill/>
        <a:ln w="25400">
          <a:noFill/>
        </a:ln>
        <a:effectLst/>
      </c:spPr>
    </c:plotArea>
    <c:plotVisOnly val="1"/>
    <c:dispBlanksAs val="zero"/>
    <c:showDLblsOverMax val="0"/>
  </c:chart>
  <c:spPr>
    <a:solidFill>
      <a:schemeClr val="bg1"/>
    </a:solidFill>
    <a:ln w="6350" cap="flat" cmpd="sng" algn="ctr">
      <a:noFill/>
      <a:prstDash val="solid"/>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27204242931553"/>
          <c:y val="3.1949405926644872E-2"/>
          <c:w val="0.84014192487463069"/>
          <c:h val="0.83700520485786734"/>
        </c:manualLayout>
      </c:layout>
      <c:barChart>
        <c:barDir val="col"/>
        <c:grouping val="clustered"/>
        <c:varyColors val="0"/>
        <c:ser>
          <c:idx val="2"/>
          <c:order val="0"/>
          <c:tx>
            <c:strRef>
              <c:f>Sheet1!$B$1</c:f>
              <c:strCache>
                <c:ptCount val="1"/>
                <c:pt idx="0">
                  <c:v>2024-25</c:v>
                </c:pt>
              </c:strCache>
            </c:strRef>
          </c:tx>
          <c:spPr>
            <a:solidFill>
              <a:schemeClr val="accent5"/>
            </a:solidFill>
            <a:ln w="19050">
              <a:noFill/>
            </a:ln>
            <a:effectLst/>
          </c:spPr>
          <c:invertIfNegative val="0"/>
          <c:cat>
            <c:strRef>
              <c:f>Sheet1!$A$2:$A$3</c:f>
              <c:strCache>
                <c:ptCount val="2"/>
                <c:pt idx="0">
                  <c:v>2 % council tax increases</c:v>
                </c:pt>
                <c:pt idx="1">
                  <c:v>4 % council tax increases</c:v>
                </c:pt>
              </c:strCache>
            </c:strRef>
          </c:cat>
          <c:val>
            <c:numRef>
              <c:f>Sheet1!$B$2:$B$3</c:f>
              <c:numCache>
                <c:formatCode>0.0</c:formatCode>
                <c:ptCount val="2"/>
                <c:pt idx="0">
                  <c:v>3.9</c:v>
                </c:pt>
                <c:pt idx="1">
                  <c:v>1.6</c:v>
                </c:pt>
              </c:numCache>
            </c:numRef>
          </c:val>
          <c:extLst>
            <c:ext xmlns:c16="http://schemas.microsoft.com/office/drawing/2014/chart" uri="{C3380CC4-5D6E-409C-BE32-E72D297353CC}">
              <c16:uniqueId val="{00000001-790C-4C88-882F-AD72F1F7C405}"/>
            </c:ext>
          </c:extLst>
        </c:ser>
        <c:ser>
          <c:idx val="0"/>
          <c:order val="1"/>
          <c:tx>
            <c:strRef>
              <c:f>Sheet1!$C$1</c:f>
              <c:strCache>
                <c:ptCount val="1"/>
                <c:pt idx="0">
                  <c:v>2034-35</c:v>
                </c:pt>
              </c:strCache>
            </c:strRef>
          </c:tx>
          <c:spPr>
            <a:solidFill>
              <a:schemeClr val="accent1"/>
            </a:solidFill>
            <a:ln>
              <a:noFill/>
            </a:ln>
            <a:effectLst/>
          </c:spPr>
          <c:invertIfNegative val="0"/>
          <c:cat>
            <c:strRef>
              <c:f>Sheet1!$A$2:$A$3</c:f>
              <c:strCache>
                <c:ptCount val="2"/>
                <c:pt idx="0">
                  <c:v>2 % council tax increases</c:v>
                </c:pt>
                <c:pt idx="1">
                  <c:v>4 % council tax increases</c:v>
                </c:pt>
              </c:strCache>
            </c:strRef>
          </c:cat>
          <c:val>
            <c:numRef>
              <c:f>Sheet1!$C$2:$C$3</c:f>
              <c:numCache>
                <c:formatCode>0.0</c:formatCode>
                <c:ptCount val="2"/>
                <c:pt idx="0">
                  <c:v>18</c:v>
                </c:pt>
                <c:pt idx="1">
                  <c:v>8.7000000000000011</c:v>
                </c:pt>
              </c:numCache>
            </c:numRef>
          </c:val>
          <c:extLst>
            <c:ext xmlns:c16="http://schemas.microsoft.com/office/drawing/2014/chart" uri="{C3380CC4-5D6E-409C-BE32-E72D297353CC}">
              <c16:uniqueId val="{00000000-790C-4C88-882F-AD72F1F7C405}"/>
            </c:ext>
          </c:extLst>
        </c:ser>
        <c:dLbls>
          <c:showLegendKey val="0"/>
          <c:showVal val="0"/>
          <c:showCatName val="0"/>
          <c:showSerName val="0"/>
          <c:showPercent val="0"/>
          <c:showBubbleSize val="0"/>
        </c:dLbls>
        <c:gapWidth val="150"/>
        <c:axId val="81742464"/>
        <c:axId val="81748352"/>
      </c:barChart>
      <c:catAx>
        <c:axId val="81742464"/>
        <c:scaling>
          <c:orientation val="minMax"/>
        </c:scaling>
        <c:delete val="0"/>
        <c:axPos val="b"/>
        <c:numFmt formatCode="General" sourceLinked="1"/>
        <c:majorTickMark val="out"/>
        <c:minorTickMark val="none"/>
        <c:tickLblPos val="low"/>
        <c:spPr>
          <a:noFill/>
          <a:ln w="6350" cap="flat" cmpd="sng" algn="ctr">
            <a:solidFill>
              <a:schemeClr val="tx1">
                <a:tint val="75000"/>
              </a:schemeClr>
            </a:solidFill>
            <a:prstDash val="solid"/>
            <a:round/>
          </a:ln>
          <a:effectLst/>
        </c:spPr>
        <c:txPr>
          <a:bodyPr rot="-60000000" vert="horz"/>
          <a:lstStyle/>
          <a:p>
            <a:pPr>
              <a:defRPr/>
            </a:pPr>
            <a:endParaRPr lang="en-US"/>
          </a:p>
        </c:txPr>
        <c:crossAx val="81748352"/>
        <c:crosses val="autoZero"/>
        <c:auto val="1"/>
        <c:lblAlgn val="ctr"/>
        <c:lblOffset val="100"/>
        <c:noMultiLvlLbl val="0"/>
      </c:catAx>
      <c:valAx>
        <c:axId val="81748352"/>
        <c:scaling>
          <c:orientation val="minMax"/>
        </c:scaling>
        <c:delete val="0"/>
        <c:axPos val="l"/>
        <c:title>
          <c:tx>
            <c:rich>
              <a:bodyPr rot="-5400000" vert="horz"/>
              <a:lstStyle/>
              <a:p>
                <a:pPr>
                  <a:defRPr/>
                </a:pPr>
                <a:r>
                  <a:rPr lang="en-GB"/>
                  <a:t>£s billions (today's prices)</a:t>
                </a:r>
              </a:p>
            </c:rich>
          </c:tx>
          <c:layout>
            <c:manualLayout>
              <c:xMode val="edge"/>
              <c:yMode val="edge"/>
              <c:x val="1.1993138842178282E-2"/>
              <c:y val="4.4809714125331149E-2"/>
            </c:manualLayout>
          </c:layout>
          <c:overlay val="0"/>
        </c:title>
        <c:numFmt formatCode="&quot;£&quot;#,##0" sourceLinked="0"/>
        <c:majorTickMark val="out"/>
        <c:minorTickMark val="none"/>
        <c:tickLblPos val="nextTo"/>
        <c:spPr>
          <a:noFill/>
          <a:ln w="6350" cap="flat" cmpd="sng" algn="ctr">
            <a:solidFill>
              <a:schemeClr val="tx1">
                <a:tint val="75000"/>
              </a:schemeClr>
            </a:solidFill>
            <a:prstDash val="solid"/>
            <a:round/>
          </a:ln>
          <a:effectLst/>
        </c:spPr>
        <c:txPr>
          <a:bodyPr rot="-60000000" vert="horz"/>
          <a:lstStyle/>
          <a:p>
            <a:pPr>
              <a:defRPr/>
            </a:pPr>
            <a:endParaRPr lang="en-US"/>
          </a:p>
        </c:txPr>
        <c:crossAx val="81742464"/>
        <c:crosses val="autoZero"/>
        <c:crossBetween val="between"/>
        <c:majorUnit val="2"/>
      </c:valAx>
      <c:spPr>
        <a:noFill/>
        <a:ln w="25400">
          <a:noFill/>
        </a:ln>
        <a:effectLst/>
      </c:spPr>
    </c:plotArea>
    <c:legend>
      <c:legendPos val="b"/>
      <c:layout>
        <c:manualLayout>
          <c:xMode val="edge"/>
          <c:yMode val="edge"/>
          <c:x val="0.55853345530773846"/>
          <c:y val="0.12968334890342098"/>
          <c:w val="0.29450392960052146"/>
          <c:h val="9.1408401536014899E-2"/>
        </c:manualLayout>
      </c:layout>
      <c:overlay val="0"/>
      <c:spPr>
        <a:noFill/>
        <a:ln>
          <a:noFill/>
        </a:ln>
        <a:effectLst/>
      </c:spPr>
      <c:txPr>
        <a:bodyPr rot="0" vert="horz"/>
        <a:lstStyle/>
        <a:p>
          <a:pPr>
            <a:defRPr/>
          </a:pPr>
          <a:endParaRPr lang="en-US"/>
        </a:p>
      </c:txPr>
    </c:legend>
    <c:plotVisOnly val="1"/>
    <c:dispBlanksAs val="zero"/>
    <c:showDLblsOverMax val="0"/>
  </c:chart>
  <c:spPr>
    <a:solidFill>
      <a:schemeClr val="bg1"/>
    </a:solidFill>
    <a:ln w="6350" cap="flat" cmpd="sng" algn="ctr">
      <a:noFill/>
      <a:prstDash val="solid"/>
      <a:round/>
    </a:ln>
    <a:effectLst/>
  </c:spPr>
  <c:txPr>
    <a:bodyPr/>
    <a:lstStyle/>
    <a:p>
      <a:pPr>
        <a:defRPr sz="12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94714773755297"/>
          <c:y val="5.0255938444971122E-2"/>
          <c:w val="0.78878834891361271"/>
          <c:h val="0.74982723103327276"/>
        </c:manualLayout>
      </c:layout>
      <c:barChart>
        <c:barDir val="col"/>
        <c:grouping val="stacked"/>
        <c:varyColors val="0"/>
        <c:ser>
          <c:idx val="0"/>
          <c:order val="0"/>
          <c:tx>
            <c:strRef>
              <c:f>Sheet1!$B$1</c:f>
              <c:strCache>
                <c:ptCount val="1"/>
                <c:pt idx="0">
                  <c:v>Counties</c:v>
                </c:pt>
              </c:strCache>
            </c:strRef>
          </c:tx>
          <c:invertIfNegative val="0"/>
          <c:cat>
            <c:strRef>
              <c:f>Sheet1!$A$2:$A$4</c:f>
              <c:strCache>
                <c:ptCount val="3"/>
                <c:pt idx="0">
                  <c:v>BRRS</c:v>
                </c:pt>
                <c:pt idx="1">
                  <c:v>BRRS (with pilots)</c:v>
                </c:pt>
                <c:pt idx="2">
                  <c:v>NHB</c:v>
                </c:pt>
              </c:strCache>
            </c:strRef>
          </c:cat>
          <c:val>
            <c:numRef>
              <c:f>Sheet1!$B$2:$B$4</c:f>
              <c:numCache>
                <c:formatCode>General</c:formatCode>
                <c:ptCount val="3"/>
                <c:pt idx="0">
                  <c:v>554</c:v>
                </c:pt>
                <c:pt idx="1">
                  <c:v>727</c:v>
                </c:pt>
                <c:pt idx="2">
                  <c:v>689</c:v>
                </c:pt>
              </c:numCache>
            </c:numRef>
          </c:val>
          <c:extLst>
            <c:ext xmlns:c16="http://schemas.microsoft.com/office/drawing/2014/chart" uri="{C3380CC4-5D6E-409C-BE32-E72D297353CC}">
              <c16:uniqueId val="{00000000-DB4B-454D-9B14-EA45EB5F73F0}"/>
            </c:ext>
          </c:extLst>
        </c:ser>
        <c:ser>
          <c:idx val="1"/>
          <c:order val="1"/>
          <c:tx>
            <c:strRef>
              <c:f>Sheet1!$C$1</c:f>
              <c:strCache>
                <c:ptCount val="1"/>
                <c:pt idx="0">
                  <c:v>Districts</c:v>
                </c:pt>
              </c:strCache>
            </c:strRef>
          </c:tx>
          <c:invertIfNegative val="0"/>
          <c:cat>
            <c:strRef>
              <c:f>Sheet1!$A$2:$A$4</c:f>
              <c:strCache>
                <c:ptCount val="3"/>
                <c:pt idx="0">
                  <c:v>BRRS</c:v>
                </c:pt>
                <c:pt idx="1">
                  <c:v>BRRS (with pilots)</c:v>
                </c:pt>
                <c:pt idx="2">
                  <c:v>NHB</c:v>
                </c:pt>
              </c:strCache>
            </c:strRef>
          </c:cat>
          <c:val>
            <c:numRef>
              <c:f>Sheet1!$C$2:$C$4</c:f>
              <c:numCache>
                <c:formatCode>General</c:formatCode>
                <c:ptCount val="3"/>
                <c:pt idx="0">
                  <c:v>1025</c:v>
                </c:pt>
                <c:pt idx="1">
                  <c:v>1137</c:v>
                </c:pt>
                <c:pt idx="2">
                  <c:v>2746</c:v>
                </c:pt>
              </c:numCache>
            </c:numRef>
          </c:val>
          <c:extLst>
            <c:ext xmlns:c16="http://schemas.microsoft.com/office/drawing/2014/chart" uri="{C3380CC4-5D6E-409C-BE32-E72D297353CC}">
              <c16:uniqueId val="{00000001-DB4B-454D-9B14-EA45EB5F73F0}"/>
            </c:ext>
          </c:extLst>
        </c:ser>
        <c:dLbls>
          <c:showLegendKey val="0"/>
          <c:showVal val="0"/>
          <c:showCatName val="0"/>
          <c:showSerName val="0"/>
          <c:showPercent val="0"/>
          <c:showBubbleSize val="0"/>
        </c:dLbls>
        <c:gapWidth val="150"/>
        <c:overlap val="100"/>
        <c:axId val="82290176"/>
        <c:axId val="82292096"/>
      </c:barChart>
      <c:lineChart>
        <c:grouping val="standard"/>
        <c:varyColors val="0"/>
        <c:ser>
          <c:idx val="2"/>
          <c:order val="2"/>
          <c:tx>
            <c:strRef>
              <c:f>Sheet1!$D$1</c:f>
              <c:strCache>
                <c:ptCount val="1"/>
                <c:pt idx="0">
                  <c:v>% Counties</c:v>
                </c:pt>
              </c:strCache>
            </c:strRef>
          </c:tx>
          <c:spPr>
            <a:ln>
              <a:noFill/>
            </a:ln>
          </c:spPr>
          <c:marker>
            <c:symbol val="square"/>
            <c:size val="8"/>
            <c:spPr>
              <a:solidFill>
                <a:schemeClr val="tx1"/>
              </a:solidFill>
              <a:ln>
                <a:solidFill>
                  <a:schemeClr val="tx1"/>
                </a:solidFill>
              </a:ln>
            </c:spPr>
          </c:marker>
          <c:cat>
            <c:strRef>
              <c:f>Sheet1!$A$2:$A$4</c:f>
              <c:strCache>
                <c:ptCount val="3"/>
                <c:pt idx="0">
                  <c:v>BRRS</c:v>
                </c:pt>
                <c:pt idx="1">
                  <c:v>BRRS (with pilots)</c:v>
                </c:pt>
                <c:pt idx="2">
                  <c:v>NHB</c:v>
                </c:pt>
              </c:strCache>
            </c:strRef>
          </c:cat>
          <c:val>
            <c:numRef>
              <c:f>Sheet1!$D$2:$D$4</c:f>
              <c:numCache>
                <c:formatCode>0.00%</c:formatCode>
                <c:ptCount val="3"/>
                <c:pt idx="0">
                  <c:v>4.8000000000000004E-3</c:v>
                </c:pt>
                <c:pt idx="1">
                  <c:v>6.3000000000000009E-3</c:v>
                </c:pt>
                <c:pt idx="2">
                  <c:v>4.6000000000000008E-3</c:v>
                </c:pt>
              </c:numCache>
            </c:numRef>
          </c:val>
          <c:smooth val="0"/>
          <c:extLst>
            <c:ext xmlns:c16="http://schemas.microsoft.com/office/drawing/2014/chart" uri="{C3380CC4-5D6E-409C-BE32-E72D297353CC}">
              <c16:uniqueId val="{00000002-DB4B-454D-9B14-EA45EB5F73F0}"/>
            </c:ext>
          </c:extLst>
        </c:ser>
        <c:ser>
          <c:idx val="3"/>
          <c:order val="3"/>
          <c:tx>
            <c:strRef>
              <c:f>Sheet1!$E$1</c:f>
              <c:strCache>
                <c:ptCount val="1"/>
                <c:pt idx="0">
                  <c:v>% Districts</c:v>
                </c:pt>
              </c:strCache>
            </c:strRef>
          </c:tx>
          <c:spPr>
            <a:ln>
              <a:noFill/>
            </a:ln>
          </c:spPr>
          <c:marker>
            <c:symbol val="diamond"/>
            <c:size val="9"/>
            <c:spPr>
              <a:solidFill>
                <a:schemeClr val="accent3"/>
              </a:solidFill>
              <a:ln>
                <a:solidFill>
                  <a:schemeClr val="accent3"/>
                </a:solidFill>
              </a:ln>
            </c:spPr>
          </c:marker>
          <c:cat>
            <c:strRef>
              <c:f>Sheet1!$A$2:$A$4</c:f>
              <c:strCache>
                <c:ptCount val="3"/>
                <c:pt idx="0">
                  <c:v>BRRS</c:v>
                </c:pt>
                <c:pt idx="1">
                  <c:v>BRRS (with pilots)</c:v>
                </c:pt>
                <c:pt idx="2">
                  <c:v>NHB</c:v>
                </c:pt>
              </c:strCache>
            </c:strRef>
          </c:cat>
          <c:val>
            <c:numRef>
              <c:f>Sheet1!$E$2:$E$4</c:f>
              <c:numCache>
                <c:formatCode>0.00%</c:formatCode>
                <c:ptCount val="3"/>
                <c:pt idx="0">
                  <c:v>4.5000000000000005E-2</c:v>
                </c:pt>
                <c:pt idx="1">
                  <c:v>4.9900000000000007E-2</c:v>
                </c:pt>
                <c:pt idx="2">
                  <c:v>9.3100000000000016E-2</c:v>
                </c:pt>
              </c:numCache>
            </c:numRef>
          </c:val>
          <c:smooth val="0"/>
          <c:extLst>
            <c:ext xmlns:c16="http://schemas.microsoft.com/office/drawing/2014/chart" uri="{C3380CC4-5D6E-409C-BE32-E72D297353CC}">
              <c16:uniqueId val="{00000003-DB4B-454D-9B14-EA45EB5F73F0}"/>
            </c:ext>
          </c:extLst>
        </c:ser>
        <c:dLbls>
          <c:showLegendKey val="0"/>
          <c:showVal val="0"/>
          <c:showCatName val="0"/>
          <c:showSerName val="0"/>
          <c:showPercent val="0"/>
          <c:showBubbleSize val="0"/>
        </c:dLbls>
        <c:marker val="1"/>
        <c:smooth val="0"/>
        <c:axId val="82300288"/>
        <c:axId val="82298368"/>
      </c:lineChart>
      <c:catAx>
        <c:axId val="82290176"/>
        <c:scaling>
          <c:orientation val="minMax"/>
        </c:scaling>
        <c:delete val="0"/>
        <c:axPos val="b"/>
        <c:numFmt formatCode="General" sourceLinked="0"/>
        <c:majorTickMark val="out"/>
        <c:minorTickMark val="none"/>
        <c:tickLblPos val="nextTo"/>
        <c:crossAx val="82292096"/>
        <c:crosses val="autoZero"/>
        <c:auto val="1"/>
        <c:lblAlgn val="ctr"/>
        <c:lblOffset val="100"/>
        <c:noMultiLvlLbl val="0"/>
      </c:catAx>
      <c:valAx>
        <c:axId val="82292096"/>
        <c:scaling>
          <c:orientation val="minMax"/>
        </c:scaling>
        <c:delete val="0"/>
        <c:axPos val="l"/>
        <c:majorGridlines/>
        <c:title>
          <c:tx>
            <c:rich>
              <a:bodyPr rot="-5400000" vert="horz"/>
              <a:lstStyle/>
              <a:p>
                <a:pPr>
                  <a:defRPr/>
                </a:pPr>
                <a:r>
                  <a:rPr lang="en-GB" dirty="0"/>
                  <a:t>£s millions (2019-20</a:t>
                </a:r>
                <a:r>
                  <a:rPr lang="en-GB" baseline="0" dirty="0"/>
                  <a:t> prices)</a:t>
                </a:r>
                <a:endParaRPr lang="en-GB" dirty="0"/>
              </a:p>
            </c:rich>
          </c:tx>
          <c:layout>
            <c:manualLayout>
              <c:xMode val="edge"/>
              <c:yMode val="edge"/>
              <c:x val="0"/>
              <c:y val="0.17803015734896088"/>
            </c:manualLayout>
          </c:layout>
          <c:overlay val="0"/>
        </c:title>
        <c:numFmt formatCode="General" sourceLinked="1"/>
        <c:majorTickMark val="out"/>
        <c:minorTickMark val="none"/>
        <c:tickLblPos val="nextTo"/>
        <c:crossAx val="82290176"/>
        <c:crosses val="autoZero"/>
        <c:crossBetween val="between"/>
        <c:majorUnit val="400"/>
      </c:valAx>
      <c:valAx>
        <c:axId val="82298368"/>
        <c:scaling>
          <c:orientation val="minMax"/>
        </c:scaling>
        <c:delete val="0"/>
        <c:axPos val="r"/>
        <c:title>
          <c:tx>
            <c:rich>
              <a:bodyPr rot="-5400000" vert="horz"/>
              <a:lstStyle/>
              <a:p>
                <a:pPr>
                  <a:defRPr/>
                </a:pPr>
                <a:r>
                  <a:rPr lang="en-GB" dirty="0"/>
                  <a:t>% of fiscal revenues</a:t>
                </a:r>
              </a:p>
            </c:rich>
          </c:tx>
          <c:overlay val="0"/>
        </c:title>
        <c:numFmt formatCode="0%" sourceLinked="0"/>
        <c:majorTickMark val="out"/>
        <c:minorTickMark val="none"/>
        <c:tickLblPos val="nextTo"/>
        <c:crossAx val="82300288"/>
        <c:crosses val="max"/>
        <c:crossBetween val="between"/>
      </c:valAx>
      <c:catAx>
        <c:axId val="82300288"/>
        <c:scaling>
          <c:orientation val="minMax"/>
        </c:scaling>
        <c:delete val="1"/>
        <c:axPos val="b"/>
        <c:numFmt formatCode="General" sourceLinked="1"/>
        <c:majorTickMark val="out"/>
        <c:minorTickMark val="none"/>
        <c:tickLblPos val="none"/>
        <c:crossAx val="82298368"/>
        <c:crosses val="autoZero"/>
        <c:auto val="1"/>
        <c:lblAlgn val="ctr"/>
        <c:lblOffset val="100"/>
        <c:noMultiLvlLbl val="0"/>
      </c:catAx>
    </c:plotArea>
    <c:legend>
      <c:legendPos val="r"/>
      <c:layout>
        <c:manualLayout>
          <c:xMode val="edge"/>
          <c:yMode val="edge"/>
          <c:x val="9.7018982017871042E-2"/>
          <c:y val="0.90953756808599617"/>
          <c:w val="0.80534801688701263"/>
          <c:h val="9.046243191400373E-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94714773755297"/>
          <c:y val="5.0255938444971116E-2"/>
          <c:w val="0.78878834891361249"/>
          <c:h val="0.7498272310332732"/>
        </c:manualLayout>
      </c:layout>
      <c:barChart>
        <c:barDir val="col"/>
        <c:grouping val="clustered"/>
        <c:varyColors val="0"/>
        <c:ser>
          <c:idx val="0"/>
          <c:order val="0"/>
          <c:tx>
            <c:strRef>
              <c:f>Sheet1!$B$1</c:f>
              <c:strCache>
                <c:ptCount val="1"/>
                <c:pt idx="0">
                  <c:v>% Counties</c:v>
                </c:pt>
              </c:strCache>
            </c:strRef>
          </c:tx>
          <c:spPr>
            <a:ln>
              <a:noFill/>
            </a:ln>
          </c:spPr>
          <c:invertIfNegative val="0"/>
          <c:cat>
            <c:strRef>
              <c:f>Sheet1!$A$2:$A$3</c:f>
              <c:strCache>
                <c:ptCount val="2"/>
                <c:pt idx="0">
                  <c:v>BRRS</c:v>
                </c:pt>
                <c:pt idx="1">
                  <c:v>NHB</c:v>
                </c:pt>
              </c:strCache>
            </c:strRef>
          </c:cat>
          <c:val>
            <c:numRef>
              <c:f>Sheet1!$B$2:$B$3</c:f>
              <c:numCache>
                <c:formatCode>0.00%</c:formatCode>
                <c:ptCount val="2"/>
                <c:pt idx="0">
                  <c:v>-7.7000000000000011E-3</c:v>
                </c:pt>
                <c:pt idx="1">
                  <c:v>-1.1900000000000003E-2</c:v>
                </c:pt>
              </c:numCache>
            </c:numRef>
          </c:val>
          <c:extLst>
            <c:ext xmlns:c16="http://schemas.microsoft.com/office/drawing/2014/chart" uri="{C3380CC4-5D6E-409C-BE32-E72D297353CC}">
              <c16:uniqueId val="{00000000-C3C7-4653-B2B5-2F36126023B6}"/>
            </c:ext>
          </c:extLst>
        </c:ser>
        <c:ser>
          <c:idx val="1"/>
          <c:order val="1"/>
          <c:tx>
            <c:strRef>
              <c:f>Sheet1!$C$1</c:f>
              <c:strCache>
                <c:ptCount val="1"/>
                <c:pt idx="0">
                  <c:v>% Districts</c:v>
                </c:pt>
              </c:strCache>
            </c:strRef>
          </c:tx>
          <c:spPr>
            <a:ln>
              <a:noFill/>
            </a:ln>
          </c:spPr>
          <c:invertIfNegative val="0"/>
          <c:cat>
            <c:strRef>
              <c:f>Sheet1!$A$2:$A$3</c:f>
              <c:strCache>
                <c:ptCount val="2"/>
                <c:pt idx="0">
                  <c:v>BRRS</c:v>
                </c:pt>
                <c:pt idx="1">
                  <c:v>NHB</c:v>
                </c:pt>
              </c:strCache>
            </c:strRef>
          </c:cat>
          <c:val>
            <c:numRef>
              <c:f>Sheet1!$C$2:$C$3</c:f>
              <c:numCache>
                <c:formatCode>0.00%</c:formatCode>
                <c:ptCount val="2"/>
                <c:pt idx="0">
                  <c:v>3.3300000000000003E-2</c:v>
                </c:pt>
                <c:pt idx="1">
                  <c:v>7.3999999999999996E-2</c:v>
                </c:pt>
              </c:numCache>
            </c:numRef>
          </c:val>
          <c:extLst>
            <c:ext xmlns:c16="http://schemas.microsoft.com/office/drawing/2014/chart" uri="{C3380CC4-5D6E-409C-BE32-E72D297353CC}">
              <c16:uniqueId val="{00000001-C3C7-4653-B2B5-2F36126023B6}"/>
            </c:ext>
          </c:extLst>
        </c:ser>
        <c:dLbls>
          <c:showLegendKey val="0"/>
          <c:showVal val="0"/>
          <c:showCatName val="0"/>
          <c:showSerName val="0"/>
          <c:showPercent val="0"/>
          <c:showBubbleSize val="0"/>
        </c:dLbls>
        <c:gapWidth val="150"/>
        <c:axId val="83431424"/>
        <c:axId val="83432960"/>
      </c:barChart>
      <c:catAx>
        <c:axId val="83431424"/>
        <c:scaling>
          <c:orientation val="minMax"/>
        </c:scaling>
        <c:delete val="0"/>
        <c:axPos val="b"/>
        <c:numFmt formatCode="General" sourceLinked="0"/>
        <c:majorTickMark val="out"/>
        <c:minorTickMark val="none"/>
        <c:tickLblPos val="low"/>
        <c:crossAx val="83432960"/>
        <c:crosses val="autoZero"/>
        <c:auto val="1"/>
        <c:lblAlgn val="ctr"/>
        <c:lblOffset val="100"/>
        <c:noMultiLvlLbl val="0"/>
      </c:catAx>
      <c:valAx>
        <c:axId val="83432960"/>
        <c:scaling>
          <c:orientation val="minMax"/>
        </c:scaling>
        <c:delete val="0"/>
        <c:axPos val="l"/>
        <c:majorGridlines/>
        <c:title>
          <c:tx>
            <c:rich>
              <a:bodyPr rot="-5400000" vert="horz"/>
              <a:lstStyle/>
              <a:p>
                <a:pPr>
                  <a:defRPr/>
                </a:pPr>
                <a:r>
                  <a:rPr lang="en-GB" dirty="0"/>
                  <a:t>% of fiscal revenues</a:t>
                </a:r>
              </a:p>
            </c:rich>
          </c:tx>
          <c:layout>
            <c:manualLayout>
              <c:xMode val="edge"/>
              <c:yMode val="edge"/>
              <c:x val="0"/>
              <c:y val="0.13605481012840789"/>
            </c:manualLayout>
          </c:layout>
          <c:overlay val="0"/>
        </c:title>
        <c:numFmt formatCode="0%" sourceLinked="0"/>
        <c:majorTickMark val="out"/>
        <c:minorTickMark val="none"/>
        <c:tickLblPos val="nextTo"/>
        <c:crossAx val="83431424"/>
        <c:crosses val="autoZero"/>
        <c:crossBetween val="between"/>
      </c:valAx>
    </c:plotArea>
    <c:legend>
      <c:legendPos val="r"/>
      <c:layout>
        <c:manualLayout>
          <c:xMode val="edge"/>
          <c:yMode val="edge"/>
          <c:x val="9.7018982017871042E-2"/>
          <c:y val="0.90953756808599595"/>
          <c:w val="0.80534801688701263"/>
          <c:h val="9.046243191400373E-2"/>
        </c:manualLayout>
      </c:layout>
      <c:overlay val="0"/>
    </c:legend>
    <c:plotVisOnly val="1"/>
    <c:dispBlanksAs val="gap"/>
    <c:showDLblsOverMax val="0"/>
  </c:chart>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2CA0E-098E-9B42-974C-E8404D40819E}" type="datetimeFigureOut">
              <a:rPr lang="en-GB" smtClean="0"/>
              <a:t>20/11/2019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9C30C-2ABE-E546-A0D8-1FA2B085B450}" type="slidenum">
              <a:rPr lang="en-GB" smtClean="0"/>
              <a:t>‹#›</a:t>
            </a:fld>
            <a:endParaRPr lang="en-GB"/>
          </a:p>
        </p:txBody>
      </p:sp>
    </p:spTree>
    <p:extLst>
      <p:ext uri="{BB962C8B-B14F-4D97-AF65-F5344CB8AC3E}">
        <p14:creationId xmlns:p14="http://schemas.microsoft.com/office/powerpoint/2010/main" val="371098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2697163" y="509588"/>
            <a:ext cx="4533900" cy="25495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marL="0" indent="0" eaLnBrk="1" hangingPunct="1">
              <a:spcBef>
                <a:spcPct val="0"/>
              </a:spcBef>
              <a:buFontTx/>
              <a:buNone/>
            </a:pPr>
            <a:endParaRPr lang="en-GB" baseline="0" dirty="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0F2A13-2842-42A3-933C-F503BCC68E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0112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1505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7756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245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09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65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5880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0467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4770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3636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363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3900" cy="2549525"/>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5253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3636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1463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2697163" y="509588"/>
            <a:ext cx="4533900" cy="25495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marL="0" indent="0" eaLnBrk="1" hangingPunct="1">
              <a:spcBef>
                <a:spcPct val="0"/>
              </a:spcBef>
              <a:buFontTx/>
              <a:buNone/>
            </a:pPr>
            <a:endParaRPr lang="en-GB" baseline="0" dirty="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0F2A13-2842-42A3-933C-F503BCC68E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011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3900" cy="2549525"/>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0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3900" cy="2549525"/>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525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3900" cy="2549525"/>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388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3900" cy="2549525"/>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525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3900" cy="25495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16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3900" cy="2549525"/>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525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5834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3.xml"/><Relationship Id="rId4"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3.xml"/><Relationship Id="rId4"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Master" Target="../slideMasters/slideMaster3.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3.xml"/><Relationship Id="rId4" Type="http://schemas.openxmlformats.org/officeDocument/2006/relationships/tags" Target="../tags/tag43.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3.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3.xml"/><Relationship Id="rId5" Type="http://schemas.openxmlformats.org/officeDocument/2006/relationships/tags" Target="../tags/tag67.xml"/><Relationship Id="rId4" Type="http://schemas.openxmlformats.org/officeDocument/2006/relationships/tags" Target="../tags/tag66.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tags" Target="../tags/tag68.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9.xml"/><Relationship Id="rId1" Type="http://schemas.openxmlformats.org/officeDocument/2006/relationships/tags" Target="../tags/tag78.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0.png"/><Relationship Id="rId5" Type="http://schemas.openxmlformats.org/officeDocument/2006/relationships/slideMaster" Target="../slideMasters/slideMaster3.xml"/><Relationship Id="rId4" Type="http://schemas.openxmlformats.org/officeDocument/2006/relationships/tags" Target="../tags/tag84.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0.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Master" Target="../slideMasters/slideMaster3.xml"/><Relationship Id="rId5" Type="http://schemas.openxmlformats.org/officeDocument/2006/relationships/tags" Target="../tags/tag89.xml"/><Relationship Id="rId4" Type="http://schemas.openxmlformats.org/officeDocument/2006/relationships/tags" Target="../tags/tag8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3.png"/><Relationship Id="rId5" Type="http://schemas.openxmlformats.org/officeDocument/2006/relationships/slideMaster" Target="../slideMasters/slideMaster3.xml"/><Relationship Id="rId4" Type="http://schemas.openxmlformats.org/officeDocument/2006/relationships/tags" Target="../tags/tag9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E989AA50-DD59-4E4B-A456-8C969FD2625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35BE878-19F8-8D4C-8090-7470F74D2809}"/>
              </a:ext>
            </a:extLst>
          </p:cNvPr>
          <p:cNvPicPr>
            <a:picLocks noChangeAspect="1"/>
          </p:cNvPicPr>
          <p:nvPr userDrawn="1"/>
        </p:nvPicPr>
        <p:blipFill>
          <a:blip r:embed="rId3"/>
          <a:stretch>
            <a:fillRect/>
          </a:stretch>
        </p:blipFill>
        <p:spPr>
          <a:xfrm>
            <a:off x="8905017" y="255054"/>
            <a:ext cx="3207854" cy="511743"/>
          </a:xfrm>
          <a:prstGeom prst="rect">
            <a:avLst/>
          </a:prstGeom>
        </p:spPr>
      </p:pic>
      <p:pic>
        <p:nvPicPr>
          <p:cNvPr id="25" name="Picture 24">
            <a:extLst>
              <a:ext uri="{FF2B5EF4-FFF2-40B4-BE49-F238E27FC236}">
                <a16:creationId xmlns:a16="http://schemas.microsoft.com/office/drawing/2014/main" id="{1F3BEACC-4189-6443-A494-B220848E3A39}"/>
              </a:ext>
            </a:extLst>
          </p:cNvPr>
          <p:cNvPicPr>
            <a:picLocks noChangeAspect="1"/>
          </p:cNvPicPr>
          <p:nvPr userDrawn="1"/>
        </p:nvPicPr>
        <p:blipFill>
          <a:blip r:embed="rId4"/>
          <a:stretch>
            <a:fillRect/>
          </a:stretch>
        </p:blipFill>
        <p:spPr>
          <a:xfrm>
            <a:off x="1445933" y="1495183"/>
            <a:ext cx="8656429" cy="4272303"/>
          </a:xfrm>
          <a:prstGeom prst="rect">
            <a:avLst/>
          </a:prstGeom>
        </p:spPr>
      </p:pic>
      <p:sp>
        <p:nvSpPr>
          <p:cNvPr id="2" name="TextBox 1">
            <a:extLst>
              <a:ext uri="{FF2B5EF4-FFF2-40B4-BE49-F238E27FC236}">
                <a16:creationId xmlns:a16="http://schemas.microsoft.com/office/drawing/2014/main" id="{F2C94502-6B61-A940-86A5-70F5A3907929}"/>
              </a:ext>
            </a:extLst>
          </p:cNvPr>
          <p:cNvSpPr txBox="1"/>
          <p:nvPr userDrawn="1"/>
        </p:nvSpPr>
        <p:spPr>
          <a:xfrm>
            <a:off x="6411433" y="6237288"/>
            <a:ext cx="5229705" cy="338554"/>
          </a:xfrm>
          <a:prstGeom prst="rect">
            <a:avLst/>
          </a:prstGeom>
          <a:noFill/>
        </p:spPr>
        <p:txBody>
          <a:bodyPr wrap="square" rtlCol="0">
            <a:spAutoFit/>
          </a:bodyPr>
          <a:lstStyle/>
          <a:p>
            <a:pPr algn="r"/>
            <a:r>
              <a:rPr lang="en-US" sz="1600" dirty="0">
                <a:solidFill>
                  <a:schemeClr val="bg1"/>
                </a:solidFill>
              </a:rPr>
              <a:t>Download the Mobile App:</a:t>
            </a:r>
            <a:r>
              <a:rPr lang="en-US" sz="1600" b="1" dirty="0">
                <a:solidFill>
                  <a:schemeClr val="bg1"/>
                </a:solidFill>
              </a:rPr>
              <a:t> </a:t>
            </a:r>
            <a:r>
              <a:rPr lang="en-US" sz="1600" b="1" dirty="0" err="1">
                <a:solidFill>
                  <a:schemeClr val="bg1"/>
                </a:solidFill>
              </a:rPr>
              <a:t>CCN.iconnect.events</a:t>
            </a:r>
            <a:endParaRPr lang="en-US" sz="1600" b="1" dirty="0">
              <a:solidFill>
                <a:schemeClr val="bg1"/>
              </a:solidFill>
            </a:endParaRPr>
          </a:p>
        </p:txBody>
      </p:sp>
    </p:spTree>
    <p:extLst>
      <p:ext uri="{BB962C8B-B14F-4D97-AF65-F5344CB8AC3E}">
        <p14:creationId xmlns:p14="http://schemas.microsoft.com/office/powerpoint/2010/main" val="375486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
        <p:nvSpPr>
          <p:cNvPr id="10" name="Content Placeholder 9"/>
          <p:cNvSpPr>
            <a:spLocks noGrp="1"/>
          </p:cNvSpPr>
          <p:nvPr>
            <p:ph sz="quarter" idx="14" hasCustomPrompt="1"/>
            <p:custDataLst>
              <p:tags r:id="rId3"/>
            </p:custDataLst>
          </p:nvPr>
        </p:nvSpPr>
        <p:spPr>
          <a:xfrm>
            <a:off x="624418" y="1991786"/>
            <a:ext cx="10943167" cy="3932767"/>
          </a:xfrm>
          <a:prstGeom prst="rect">
            <a:avLst/>
          </a:prstGeo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4049526916"/>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624000" y="1991731"/>
            <a:ext cx="6264001"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Picture Placeholder 4"/>
          <p:cNvSpPr>
            <a:spLocks noGrp="1"/>
          </p:cNvSpPr>
          <p:nvPr>
            <p:ph type="pic" sz="quarter" idx="14" hasCustomPrompt="1"/>
            <p:custDataLst>
              <p:tags r:id="rId4"/>
            </p:custDataLst>
          </p:nvPr>
        </p:nvSpPr>
        <p:spPr>
          <a:xfrm>
            <a:off x="7175500" y="1991786"/>
            <a:ext cx="4392084" cy="3932767"/>
          </a:xfrm>
          <a:prstGeom prst="rect">
            <a:avLst/>
          </a:prstGeom>
        </p:spPr>
        <p:txBody>
          <a:bodyPr/>
          <a:lstStyle>
            <a:lvl1pPr>
              <a:defRPr/>
            </a:lvl1pPr>
          </a:lstStyle>
          <a:p>
            <a:r>
              <a:rPr lang="en-GB" dirty="0"/>
              <a:t>Click ‘Insert Image’ from the Brandmaker ribbon</a:t>
            </a:r>
          </a:p>
        </p:txBody>
      </p:sp>
    </p:spTree>
    <p:extLst>
      <p:ext uri="{BB962C8B-B14F-4D97-AF65-F5344CB8AC3E}">
        <p14:creationId xmlns:p14="http://schemas.microsoft.com/office/powerpoint/2010/main" val="421366298"/>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4983">
          <p15:clr>
            <a:srgbClr val="FBAE40"/>
          </p15:clr>
        </p15:guide>
        <p15:guide id="5" pos="478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itle 5"/>
          <p:cNvSpPr>
            <a:spLocks noGrp="1"/>
          </p:cNvSpPr>
          <p:nvPr>
            <p:ph type="title"/>
            <p:custDataLst>
              <p:tags r:id="rId2"/>
            </p:custDataLst>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624001" y="1992001"/>
            <a:ext cx="5327649"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6240002" y="1992001"/>
            <a:ext cx="5327649"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63398318"/>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4133">
          <p15:clr>
            <a:srgbClr val="FBAE40"/>
          </p15:clr>
        </p15:guide>
        <p15:guide id="5" pos="433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s – purple">
    <p:spTree>
      <p:nvGrpSpPr>
        <p:cNvPr id="1" name=""/>
        <p:cNvGrpSpPr/>
        <p:nvPr/>
      </p:nvGrpSpPr>
      <p:grpSpPr>
        <a:xfrm>
          <a:off x="0" y="0"/>
          <a:ext cx="0" cy="0"/>
          <a:chOff x="0" y="0"/>
          <a:chExt cx="0" cy="0"/>
        </a:xfrm>
      </p:grpSpPr>
      <p:sp>
        <p:nvSpPr>
          <p:cNvPr id="6" name="Rectangle 5"/>
          <p:cNvSpPr/>
          <p:nvPr>
            <p:custDataLst>
              <p:tags r:id="rId1"/>
            </p:custDataLst>
          </p:nvPr>
        </p:nvSpPr>
        <p:spPr>
          <a:xfrm>
            <a:off x="6096416" y="1991729"/>
            <a:ext cx="5471585" cy="3936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784" dirty="0"/>
          </a:p>
        </p:txBody>
      </p:sp>
      <p:sp>
        <p:nvSpPr>
          <p:cNvPr id="7" name="Rectangle 6"/>
          <p:cNvSpPr/>
          <p:nvPr>
            <p:custDataLst>
              <p:tags r:id="rId2"/>
            </p:custDataLst>
          </p:nvPr>
        </p:nvSpPr>
        <p:spPr>
          <a:xfrm>
            <a:off x="624418" y="1991731"/>
            <a:ext cx="5471583" cy="3936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784" dirty="0"/>
          </a:p>
        </p:txBody>
      </p:sp>
      <p:sp>
        <p:nvSpPr>
          <p:cNvPr id="9" name="Oval 8"/>
          <p:cNvSpPr/>
          <p:nvPr>
            <p:custDataLst>
              <p:tags r:id="rId3"/>
            </p:custDataLst>
          </p:nvPr>
        </p:nvSpPr>
        <p:spPr>
          <a:xfrm>
            <a:off x="5520001" y="3599731"/>
            <a:ext cx="720000" cy="72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84" dirty="0"/>
          </a:p>
        </p:txBody>
      </p:sp>
      <p:sp>
        <p:nvSpPr>
          <p:cNvPr id="12" name="Text Placeholder 4"/>
          <p:cNvSpPr>
            <a:spLocks noGrp="1"/>
          </p:cNvSpPr>
          <p:nvPr>
            <p:ph type="body" sz="quarter" idx="12" hasCustomPrompt="1"/>
            <p:custDataLst>
              <p:tags r:id="rId4"/>
            </p:custDataLst>
          </p:nvPr>
        </p:nvSpPr>
        <p:spPr>
          <a:xfrm>
            <a:off x="624001" y="1991731"/>
            <a:ext cx="5328000" cy="3936000"/>
          </a:xfrm>
          <a:prstGeom prst="rect">
            <a:avLst/>
          </a:prstGeo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6240000" y="1991731"/>
            <a:ext cx="5328000" cy="3936000"/>
          </a:xfrm>
          <a:prstGeom prst="rect">
            <a:avLst/>
          </a:prstGeo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0" name="Title 9"/>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618053407"/>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4133">
          <p15:clr>
            <a:srgbClr val="FBAE40"/>
          </p15:clr>
        </p15:guide>
        <p15:guide id="5" pos="433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s – accent">
    <p:spTree>
      <p:nvGrpSpPr>
        <p:cNvPr id="1" name=""/>
        <p:cNvGrpSpPr/>
        <p:nvPr/>
      </p:nvGrpSpPr>
      <p:grpSpPr>
        <a:xfrm>
          <a:off x="0" y="0"/>
          <a:ext cx="0" cy="0"/>
          <a:chOff x="0" y="0"/>
          <a:chExt cx="0" cy="0"/>
        </a:xfrm>
      </p:grpSpPr>
      <p:sp>
        <p:nvSpPr>
          <p:cNvPr id="6" name="Rectangle 5"/>
          <p:cNvSpPr/>
          <p:nvPr>
            <p:custDataLst>
              <p:tags r:id="rId1"/>
            </p:custDataLst>
          </p:nvPr>
        </p:nvSpPr>
        <p:spPr>
          <a:xfrm>
            <a:off x="6096416" y="1991729"/>
            <a:ext cx="5471585" cy="3936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784" dirty="0"/>
          </a:p>
        </p:txBody>
      </p:sp>
      <p:sp>
        <p:nvSpPr>
          <p:cNvPr id="7" name="Rectangle 6"/>
          <p:cNvSpPr/>
          <p:nvPr>
            <p:custDataLst>
              <p:tags r:id="rId2"/>
            </p:custDataLst>
          </p:nvPr>
        </p:nvSpPr>
        <p:spPr>
          <a:xfrm>
            <a:off x="624418" y="1991731"/>
            <a:ext cx="5471583" cy="39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784" dirty="0"/>
          </a:p>
        </p:txBody>
      </p:sp>
      <p:sp>
        <p:nvSpPr>
          <p:cNvPr id="9" name="Oval 8"/>
          <p:cNvSpPr/>
          <p:nvPr>
            <p:custDataLst>
              <p:tags r:id="rId3"/>
            </p:custDataLst>
          </p:nvPr>
        </p:nvSpPr>
        <p:spPr>
          <a:xfrm>
            <a:off x="5519584" y="3599731"/>
            <a:ext cx="720000" cy="72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84" dirty="0"/>
          </a:p>
        </p:txBody>
      </p:sp>
      <p:sp>
        <p:nvSpPr>
          <p:cNvPr id="12" name="Text Placeholder 4"/>
          <p:cNvSpPr>
            <a:spLocks noGrp="1"/>
          </p:cNvSpPr>
          <p:nvPr>
            <p:ph type="body" sz="quarter" idx="12" hasCustomPrompt="1"/>
            <p:custDataLst>
              <p:tags r:id="rId4"/>
            </p:custDataLst>
          </p:nvPr>
        </p:nvSpPr>
        <p:spPr>
          <a:xfrm>
            <a:off x="624001" y="1991731"/>
            <a:ext cx="5328000" cy="3936000"/>
          </a:xfrm>
          <a:prstGeom prst="rect">
            <a:avLst/>
          </a:prstGeo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6240000" y="1991731"/>
            <a:ext cx="5328000" cy="3936000"/>
          </a:xfrm>
          <a:prstGeom prst="rect">
            <a:avLst/>
          </a:prstGeo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3" name="Title 2"/>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717121403"/>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4133">
          <p15:clr>
            <a:srgbClr val="FBAE40"/>
          </p15:clr>
        </p15:guide>
        <p15:guide id="5" pos="43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9" name="Picture Placeholder 8"/>
          <p:cNvSpPr>
            <a:spLocks noGrp="1"/>
          </p:cNvSpPr>
          <p:nvPr>
            <p:ph type="pic" sz="quarter" idx="17" hasCustomPrompt="1"/>
            <p:custDataLst>
              <p:tags r:id="rId2"/>
            </p:custDataLst>
          </p:nvPr>
        </p:nvSpPr>
        <p:spPr>
          <a:xfrm>
            <a:off x="624419" y="1991784"/>
            <a:ext cx="2518833" cy="1896000"/>
          </a:xfrm>
          <a:prstGeom prst="rect">
            <a:avLst/>
          </a:prstGeom>
        </p:spPr>
        <p:txBody>
          <a:bodyPr/>
          <a:lstStyle>
            <a:lvl1pPr>
              <a:defRPr/>
            </a:lvl1pPr>
          </a:lstStyle>
          <a:p>
            <a:r>
              <a:rPr lang="en-GB" dirty="0"/>
              <a:t>Click ‘Insert Image’ from the Brandmaker ribbon</a:t>
            </a:r>
          </a:p>
        </p:txBody>
      </p:sp>
      <p:sp>
        <p:nvSpPr>
          <p:cNvPr id="13" name="Picture Placeholder 8"/>
          <p:cNvSpPr>
            <a:spLocks noGrp="1"/>
          </p:cNvSpPr>
          <p:nvPr>
            <p:ph type="pic" sz="quarter" idx="19" hasCustomPrompt="1"/>
            <p:custDataLst>
              <p:tags r:id="rId3"/>
            </p:custDataLst>
          </p:nvPr>
        </p:nvSpPr>
        <p:spPr>
          <a:xfrm>
            <a:off x="3432067" y="1991784"/>
            <a:ext cx="2518833" cy="1896000"/>
          </a:xfrm>
          <a:prstGeom prst="rect">
            <a:avLst/>
          </a:prstGeom>
        </p:spPr>
        <p:txBody>
          <a:bodyPr/>
          <a:lstStyle>
            <a:lvl1pPr>
              <a:defRPr/>
            </a:lvl1pPr>
          </a:lstStyle>
          <a:p>
            <a:r>
              <a:rPr lang="en-GB" dirty="0"/>
              <a:t>Click ‘Insert Image’ from the Brandmaker ribbon</a:t>
            </a:r>
          </a:p>
        </p:txBody>
      </p:sp>
      <p:sp>
        <p:nvSpPr>
          <p:cNvPr id="15" name="Picture Placeholder 8"/>
          <p:cNvSpPr>
            <a:spLocks noGrp="1"/>
          </p:cNvSpPr>
          <p:nvPr>
            <p:ph type="pic" sz="quarter" idx="21" hasCustomPrompt="1"/>
            <p:custDataLst>
              <p:tags r:id="rId4"/>
            </p:custDataLst>
          </p:nvPr>
        </p:nvSpPr>
        <p:spPr>
          <a:xfrm>
            <a:off x="6240001" y="1991784"/>
            <a:ext cx="2518833" cy="1896000"/>
          </a:xfrm>
          <a:prstGeom prst="rect">
            <a:avLst/>
          </a:prstGeom>
        </p:spPr>
        <p:txBody>
          <a:bodyPr/>
          <a:lstStyle>
            <a:lvl1pPr>
              <a:defRPr/>
            </a:lvl1pPr>
          </a:lstStyle>
          <a:p>
            <a:r>
              <a:rPr lang="en-GB" dirty="0"/>
              <a:t>Click ‘Insert Image’ from the Brandmaker ribbon</a:t>
            </a:r>
          </a:p>
        </p:txBody>
      </p:sp>
      <p:sp>
        <p:nvSpPr>
          <p:cNvPr id="17" name="Picture Placeholder 8"/>
          <p:cNvSpPr>
            <a:spLocks noGrp="1"/>
          </p:cNvSpPr>
          <p:nvPr>
            <p:ph type="pic" sz="quarter" idx="23" hasCustomPrompt="1"/>
            <p:custDataLst>
              <p:tags r:id="rId5"/>
            </p:custDataLst>
          </p:nvPr>
        </p:nvSpPr>
        <p:spPr>
          <a:xfrm>
            <a:off x="9049168" y="1991784"/>
            <a:ext cx="2518833" cy="1896000"/>
          </a:xfrm>
          <a:prstGeom prst="rect">
            <a:avLst/>
          </a:prstGeom>
        </p:spPr>
        <p:txBody>
          <a:bodyPr/>
          <a:lstStyle>
            <a:lvl1pPr>
              <a:defRPr/>
            </a:lvl1pPr>
          </a:lstStyle>
          <a:p>
            <a:r>
              <a:rPr lang="en-GB" dirty="0"/>
              <a:t>Click ‘Insert Image’ from the Brandmaker ribbon</a:t>
            </a:r>
          </a:p>
        </p:txBody>
      </p:sp>
      <p:sp>
        <p:nvSpPr>
          <p:cNvPr id="2" name="Title 1"/>
          <p:cNvSpPr>
            <a:spLocks noGrp="1"/>
          </p:cNvSpPr>
          <p:nvPr>
            <p:ph type="title"/>
            <p:custDataLst>
              <p:tags r:id="rId6"/>
            </p:custDataLst>
          </p:nvPr>
        </p:nvSpPr>
        <p:spPr/>
        <p:txBody>
          <a:bodyPr/>
          <a:lstStyle/>
          <a:p>
            <a:r>
              <a:rPr lang="en-US"/>
              <a:t>Click to edit Master title style</a:t>
            </a:r>
            <a:endParaRPr lang="en-GB" dirty="0"/>
          </a:p>
        </p:txBody>
      </p:sp>
      <p:sp>
        <p:nvSpPr>
          <p:cNvPr id="18" name="Text Placeholder 4"/>
          <p:cNvSpPr>
            <a:spLocks noGrp="1"/>
          </p:cNvSpPr>
          <p:nvPr>
            <p:ph type="body" sz="quarter" idx="24" hasCustomPrompt="1"/>
            <p:custDataLst>
              <p:tags r:id="rId7"/>
            </p:custDataLst>
          </p:nvPr>
        </p:nvSpPr>
        <p:spPr>
          <a:xfrm>
            <a:off x="636131" y="4036612"/>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4"/>
          <p:cNvSpPr>
            <a:spLocks noGrp="1"/>
          </p:cNvSpPr>
          <p:nvPr>
            <p:ph type="body" sz="quarter" idx="25" hasCustomPrompt="1"/>
            <p:custDataLst>
              <p:tags r:id="rId8"/>
            </p:custDataLst>
          </p:nvPr>
        </p:nvSpPr>
        <p:spPr>
          <a:xfrm>
            <a:off x="3428799" y="4030175"/>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Text Placeholder 4"/>
          <p:cNvSpPr>
            <a:spLocks noGrp="1"/>
          </p:cNvSpPr>
          <p:nvPr>
            <p:ph type="body" sz="quarter" idx="26" hasCustomPrompt="1"/>
            <p:custDataLst>
              <p:tags r:id="rId9"/>
            </p:custDataLst>
          </p:nvPr>
        </p:nvSpPr>
        <p:spPr>
          <a:xfrm>
            <a:off x="6253620" y="4030022"/>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Text Placeholder 4"/>
          <p:cNvSpPr>
            <a:spLocks noGrp="1"/>
          </p:cNvSpPr>
          <p:nvPr>
            <p:ph type="body" sz="quarter" idx="27" hasCustomPrompt="1"/>
            <p:custDataLst>
              <p:tags r:id="rId10"/>
            </p:custDataLst>
          </p:nvPr>
        </p:nvSpPr>
        <p:spPr>
          <a:xfrm>
            <a:off x="9054530" y="4028315"/>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771536089"/>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4133">
          <p15:clr>
            <a:srgbClr val="FBAE40"/>
          </p15:clr>
        </p15:guide>
        <p15:guide id="5" pos="4333">
          <p15:clr>
            <a:srgbClr val="FBAE40"/>
          </p15:clr>
        </p15:guide>
        <p15:guide id="7" pos="2385">
          <p15:clr>
            <a:srgbClr val="FBAE40"/>
          </p15:clr>
        </p15:guide>
        <p15:guide id="8" pos="2185">
          <p15:clr>
            <a:srgbClr val="FBAE40"/>
          </p15:clr>
        </p15:guide>
        <p15:guide id="9" pos="6281">
          <p15:clr>
            <a:srgbClr val="FBAE40"/>
          </p15:clr>
        </p15:guide>
        <p15:guide id="10" pos="60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ext Placeholder 5"/>
          <p:cNvSpPr>
            <a:spLocks noGrp="1"/>
          </p:cNvSpPr>
          <p:nvPr>
            <p:ph type="body" sz="quarter" idx="28" hasCustomPrompt="1"/>
            <p:custDataLst>
              <p:tags r:id="rId2"/>
            </p:custDataLst>
          </p:nvPr>
        </p:nvSpPr>
        <p:spPr>
          <a:xfrm>
            <a:off x="624001" y="1991784"/>
            <a:ext cx="3454400"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4368000" y="1991785"/>
            <a:ext cx="7198784"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793976231"/>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7" pos="2832">
          <p15:clr>
            <a:srgbClr val="FBAE40"/>
          </p15:clr>
        </p15:guide>
        <p15:guide id="8" pos="303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sp>
        <p:nvSpPr>
          <p:cNvPr id="9" name="Freeform 5"/>
          <p:cNvSpPr>
            <a:spLocks noEditPoints="1"/>
          </p:cNvSpPr>
          <p:nvPr>
            <p:custDataLst>
              <p:tags r:id="rId1"/>
            </p:custDataLst>
          </p:nvPr>
        </p:nvSpPr>
        <p:spPr bwMode="auto">
          <a:xfrm>
            <a:off x="8567862" y="2001939"/>
            <a:ext cx="586723" cy="34750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104271" tIns="52135" rIns="104271" bIns="52135" numCol="1" anchor="t" anchorCtr="0" compatLnSpc="1">
            <a:prstTxWarp prst="textNoShape">
              <a:avLst/>
            </a:prstTxWarp>
          </a:bodyPr>
          <a:lstStyle/>
          <a:p>
            <a:endParaRPr lang="en-GB" sz="1784" dirty="0"/>
          </a:p>
        </p:txBody>
      </p:sp>
      <p:sp>
        <p:nvSpPr>
          <p:cNvPr id="11" name="Freeform 9"/>
          <p:cNvSpPr>
            <a:spLocks noEditPoints="1"/>
          </p:cNvSpPr>
          <p:nvPr>
            <p:custDataLst>
              <p:tags r:id="rId2"/>
            </p:custDataLst>
          </p:nvPr>
        </p:nvSpPr>
        <p:spPr bwMode="auto">
          <a:xfrm>
            <a:off x="8567862" y="5575220"/>
            <a:ext cx="586723" cy="349563"/>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104271" tIns="52135" rIns="104271" bIns="52135" numCol="1" anchor="t" anchorCtr="0" compatLnSpc="1">
            <a:prstTxWarp prst="textNoShape">
              <a:avLst/>
            </a:prstTxWarp>
          </a:bodyPr>
          <a:lstStyle/>
          <a:p>
            <a:endParaRPr lang="en-GB" sz="1784" dirty="0"/>
          </a:p>
        </p:txBody>
      </p:sp>
      <p:sp>
        <p:nvSpPr>
          <p:cNvPr id="12" name="Text Placeholder 4"/>
          <p:cNvSpPr>
            <a:spLocks noGrp="1"/>
          </p:cNvSpPr>
          <p:nvPr>
            <p:ph type="body" sz="quarter" idx="12" hasCustomPrompt="1"/>
            <p:custDataLst>
              <p:tags r:id="rId3"/>
            </p:custDataLst>
          </p:nvPr>
        </p:nvSpPr>
        <p:spPr>
          <a:xfrm>
            <a:off x="624001" y="1991731"/>
            <a:ext cx="5328000"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4"/>
            </p:custDataLst>
          </p:nvPr>
        </p:nvSpPr>
        <p:spPr/>
        <p:txBody>
          <a:bodyPr/>
          <a:lstStyle/>
          <a:p>
            <a:pPr algn="l"/>
            <a:fld id="{37B4438D-29B8-4FC7-9D64-F44FE400D0A9}" type="slidenum">
              <a:rPr lang="en-GB" smtClean="0"/>
              <a:pPr algn="l"/>
              <a:t>‹#›</a:t>
            </a:fld>
            <a:endParaRPr lang="en-GB" dirty="0"/>
          </a:p>
        </p:txBody>
      </p:sp>
      <p:cxnSp>
        <p:nvCxnSpPr>
          <p:cNvPr id="6" name="Straight Connector 5"/>
          <p:cNvCxnSpPr/>
          <p:nvPr>
            <p:custDataLst>
              <p:tags r:id="rId5"/>
            </p:custDataLst>
          </p:nvPr>
        </p:nvCxnSpPr>
        <p:spPr>
          <a:xfrm>
            <a:off x="6096000" y="1991731"/>
            <a:ext cx="0" cy="3936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4" hasCustomPrompt="1"/>
            <p:custDataLst>
              <p:tags r:id="rId6"/>
            </p:custDataLst>
          </p:nvPr>
        </p:nvSpPr>
        <p:spPr>
          <a:xfrm>
            <a:off x="6240000" y="1991731"/>
            <a:ext cx="5328000" cy="3936000"/>
          </a:xfrm>
          <a:prstGeom prst="rect">
            <a:avLst/>
          </a:prstGeom>
        </p:spPr>
        <p:txBody>
          <a:bodyPr tIns="0" bIns="0" anchor="ctr" anchorCtr="0"/>
          <a:lstStyle>
            <a:lvl1pPr marL="0" indent="0" algn="ctr">
              <a:spcAft>
                <a:spcPts val="1368"/>
              </a:spcAft>
              <a:buFont typeface="Arial" panose="020B0604020202020204" pitchFamily="34" charset="0"/>
              <a:buNone/>
              <a:defRPr sz="3877" b="0">
                <a:solidFill>
                  <a:schemeClr val="accent1"/>
                </a:solidFill>
              </a:defRPr>
            </a:lvl1pPr>
            <a:lvl2pPr marL="0" indent="0" algn="ctr">
              <a:spcAft>
                <a:spcPts val="1368"/>
              </a:spcAft>
              <a:buFont typeface="Arial" panose="020B0604020202020204" pitchFamily="34" charset="0"/>
              <a:buNone/>
              <a:defRPr sz="3877" b="0">
                <a:solidFill>
                  <a:schemeClr val="accent1"/>
                </a:solidFill>
              </a:defRPr>
            </a:lvl2pPr>
            <a:lvl3pPr marL="0" indent="0" algn="ctr">
              <a:spcAft>
                <a:spcPts val="1368"/>
              </a:spcAft>
              <a:buNone/>
              <a:defRPr sz="3877" b="0">
                <a:solidFill>
                  <a:schemeClr val="accent1"/>
                </a:solidFill>
              </a:defRPr>
            </a:lvl3pPr>
            <a:lvl4pPr marL="0" indent="0" algn="ctr">
              <a:spcAft>
                <a:spcPts val="1368"/>
              </a:spcAft>
              <a:buNone/>
              <a:defRPr sz="3877" b="0">
                <a:solidFill>
                  <a:schemeClr val="accent1"/>
                </a:solidFill>
              </a:defRPr>
            </a:lvl4pPr>
            <a:lvl5pPr marL="0" indent="0" algn="ctr">
              <a:spcAft>
                <a:spcPts val="1368"/>
              </a:spcAft>
              <a:buNone/>
              <a:defRPr sz="3877" b="0">
                <a:solidFill>
                  <a:schemeClr val="accent1"/>
                </a:solidFill>
              </a:defRPr>
            </a:lvl5pPr>
            <a:lvl6pPr marL="0" indent="0" algn="ctr">
              <a:spcAft>
                <a:spcPts val="1368"/>
              </a:spcAft>
              <a:buNone/>
              <a:defRPr sz="3877" b="0">
                <a:solidFill>
                  <a:schemeClr val="accent1"/>
                </a:solidFill>
              </a:defRPr>
            </a:lvl6pPr>
            <a:lvl7pPr marL="0" indent="0" algn="ctr">
              <a:spcAft>
                <a:spcPts val="1368"/>
              </a:spcAft>
              <a:buNone/>
              <a:defRPr sz="3877" b="0">
                <a:solidFill>
                  <a:schemeClr val="accent1"/>
                </a:solidFill>
              </a:defRPr>
            </a:lvl7pPr>
            <a:lvl8pPr marL="0" indent="0" algn="ctr">
              <a:spcAft>
                <a:spcPts val="1368"/>
              </a:spcAft>
              <a:buNone/>
              <a:defRPr sz="3877" b="0">
                <a:solidFill>
                  <a:schemeClr val="accent1"/>
                </a:solidFill>
              </a:defRPr>
            </a:lvl8pPr>
            <a:lvl9pPr marL="0" indent="0" algn="ctr">
              <a:spcAft>
                <a:spcPts val="1368"/>
              </a:spcAft>
              <a:buNone/>
              <a:defRPr sz="3877" b="0">
                <a:solidFill>
                  <a:schemeClr val="accent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871825233"/>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4133">
          <p15:clr>
            <a:srgbClr val="FBAE40"/>
          </p15:clr>
        </p15:guide>
        <p15:guide id="5" pos="433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 quote – accent">
    <p:spTree>
      <p:nvGrpSpPr>
        <p:cNvPr id="1" name=""/>
        <p:cNvGrpSpPr/>
        <p:nvPr/>
      </p:nvGrpSpPr>
      <p:grpSpPr>
        <a:xfrm>
          <a:off x="0" y="0"/>
          <a:ext cx="0" cy="0"/>
          <a:chOff x="0" y="0"/>
          <a:chExt cx="0" cy="0"/>
        </a:xfrm>
      </p:grpSpPr>
      <p:sp>
        <p:nvSpPr>
          <p:cNvPr id="2" name="Rectangle 1"/>
          <p:cNvSpPr/>
          <p:nvPr>
            <p:custDataLst>
              <p:tags r:id="rId1"/>
            </p:custDataLst>
          </p:nvPr>
        </p:nvSpPr>
        <p:spPr>
          <a:xfrm>
            <a:off x="6240001" y="1991731"/>
            <a:ext cx="5328067" cy="3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84"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16" name="Picture Placeholder 15"/>
          <p:cNvSpPr>
            <a:spLocks noGrp="1"/>
          </p:cNvSpPr>
          <p:nvPr>
            <p:ph type="pic" sz="quarter" idx="15" hasCustomPrompt="1"/>
            <p:custDataLst>
              <p:tags r:id="rId3"/>
            </p:custDataLst>
          </p:nvPr>
        </p:nvSpPr>
        <p:spPr>
          <a:xfrm>
            <a:off x="624001" y="1991731"/>
            <a:ext cx="5328000" cy="3937000"/>
          </a:xfrm>
          <a:prstGeom prst="rect">
            <a:avLst/>
          </a:prstGeom>
        </p:spPr>
        <p:txBody>
          <a:bodyPr/>
          <a:lstStyle>
            <a:lvl1pPr>
              <a:defRPr/>
            </a:lvl1pPr>
          </a:lstStyle>
          <a:p>
            <a:r>
              <a:rPr lang="en-GB" dirty="0"/>
              <a:t>Click ‘Insert Image’ from the Brandmaker ribbon</a:t>
            </a:r>
          </a:p>
        </p:txBody>
      </p:sp>
      <p:sp>
        <p:nvSpPr>
          <p:cNvPr id="5" name="Text Placeholder 4"/>
          <p:cNvSpPr>
            <a:spLocks noGrp="1"/>
          </p:cNvSpPr>
          <p:nvPr>
            <p:ph type="body" sz="quarter" idx="14" hasCustomPrompt="1"/>
            <p:custDataLst>
              <p:tags r:id="rId4"/>
            </p:custDataLst>
          </p:nvPr>
        </p:nvSpPr>
        <p:spPr>
          <a:xfrm>
            <a:off x="6240000" y="1991731"/>
            <a:ext cx="5328000" cy="3936000"/>
          </a:xfrm>
          <a:prstGeom prst="rect">
            <a:avLst/>
          </a:prstGeom>
        </p:spPr>
        <p:txBody>
          <a:bodyPr tIns="0" bIns="0" anchor="ctr"/>
          <a:lstStyle>
            <a:lvl1pPr marL="0" indent="0" algn="ctr">
              <a:spcAft>
                <a:spcPts val="684"/>
              </a:spcAft>
              <a:buFont typeface="Arial" panose="020B0604020202020204" pitchFamily="34" charset="0"/>
              <a:buNone/>
              <a:defRPr sz="3193" b="0">
                <a:solidFill>
                  <a:schemeClr val="bg1"/>
                </a:solidFill>
              </a:defRPr>
            </a:lvl1pPr>
            <a:lvl2pPr marL="0" indent="0" algn="ctr">
              <a:spcAft>
                <a:spcPts val="684"/>
              </a:spcAft>
              <a:buFont typeface="Arial" panose="020B0604020202020204" pitchFamily="34" charset="0"/>
              <a:buNone/>
              <a:defRPr sz="1824" b="0">
                <a:solidFill>
                  <a:schemeClr val="bg1"/>
                </a:solidFill>
              </a:defRPr>
            </a:lvl2pPr>
            <a:lvl3pPr marL="0" indent="0" algn="ctr">
              <a:spcAft>
                <a:spcPts val="684"/>
              </a:spcAft>
              <a:buNone/>
              <a:defRPr sz="1824" b="0">
                <a:solidFill>
                  <a:schemeClr val="bg1"/>
                </a:solidFill>
              </a:defRPr>
            </a:lvl3pPr>
            <a:lvl4pPr marL="0" indent="0" algn="ctr">
              <a:spcAft>
                <a:spcPts val="684"/>
              </a:spcAft>
              <a:buNone/>
              <a:defRPr sz="1824" b="0">
                <a:solidFill>
                  <a:schemeClr val="bg1"/>
                </a:solidFill>
              </a:defRPr>
            </a:lvl4pPr>
            <a:lvl5pPr marL="0" indent="0" algn="ctr">
              <a:spcAft>
                <a:spcPts val="684"/>
              </a:spcAft>
              <a:buNone/>
              <a:defRPr sz="1824" b="0">
                <a:solidFill>
                  <a:schemeClr val="bg1"/>
                </a:solidFill>
              </a:defRPr>
            </a:lvl5pPr>
            <a:lvl6pPr marL="0" indent="0" algn="ctr">
              <a:spcAft>
                <a:spcPts val="684"/>
              </a:spcAft>
              <a:buNone/>
              <a:defRPr sz="1824" b="0">
                <a:solidFill>
                  <a:schemeClr val="bg1"/>
                </a:solidFill>
              </a:defRPr>
            </a:lvl6pPr>
            <a:lvl7pPr marL="0" indent="0" algn="ctr">
              <a:spcAft>
                <a:spcPts val="684"/>
              </a:spcAft>
              <a:buNone/>
              <a:defRPr sz="1824" b="0">
                <a:solidFill>
                  <a:schemeClr val="bg1"/>
                </a:solidFill>
              </a:defRPr>
            </a:lvl7pPr>
            <a:lvl8pPr marL="0" indent="0" algn="ctr">
              <a:spcAft>
                <a:spcPts val="684"/>
              </a:spcAft>
              <a:buNone/>
              <a:defRPr sz="1824" b="0">
                <a:solidFill>
                  <a:schemeClr val="bg1"/>
                </a:solidFill>
              </a:defRPr>
            </a:lvl8pPr>
            <a:lvl9pPr marL="0" indent="0" algn="ctr">
              <a:spcAft>
                <a:spcPts val="684"/>
              </a:spcAft>
              <a:buNone/>
              <a:defRPr sz="1824"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6" name="Title 5"/>
          <p:cNvSpPr>
            <a:spLocks noGrp="1"/>
          </p:cNvSpPr>
          <p:nvPr>
            <p:ph type="title"/>
            <p:custDataLst>
              <p:tags r:id="rId5"/>
            </p:custDataLst>
          </p:nvPr>
        </p:nvSpPr>
        <p:spPr/>
        <p:txBody>
          <a:bodyPr/>
          <a:lstStyle/>
          <a:p>
            <a:r>
              <a:rPr lang="en-US"/>
              <a:t>Click to edit Master title style</a:t>
            </a:r>
            <a:endParaRPr lang="en-GB" dirty="0"/>
          </a:p>
        </p:txBody>
      </p:sp>
      <p:sp>
        <p:nvSpPr>
          <p:cNvPr id="9" name="Freeform 5"/>
          <p:cNvSpPr>
            <a:spLocks noEditPoints="1"/>
          </p:cNvSpPr>
          <p:nvPr>
            <p:custDataLst>
              <p:tags r:id="rId6"/>
            </p:custDataLst>
          </p:nvPr>
        </p:nvSpPr>
        <p:spPr bwMode="auto">
          <a:xfrm>
            <a:off x="8663792" y="2325010"/>
            <a:ext cx="586723" cy="34750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104271" tIns="52135" rIns="104271" bIns="52135" numCol="1" anchor="t" anchorCtr="0" compatLnSpc="1">
            <a:prstTxWarp prst="textNoShape">
              <a:avLst/>
            </a:prstTxWarp>
          </a:bodyPr>
          <a:lstStyle/>
          <a:p>
            <a:endParaRPr lang="en-GB" sz="1784" dirty="0"/>
          </a:p>
        </p:txBody>
      </p:sp>
      <p:sp>
        <p:nvSpPr>
          <p:cNvPr id="11" name="Freeform 9"/>
          <p:cNvSpPr>
            <a:spLocks noEditPoints="1"/>
          </p:cNvSpPr>
          <p:nvPr>
            <p:custDataLst>
              <p:tags r:id="rId7"/>
            </p:custDataLst>
          </p:nvPr>
        </p:nvSpPr>
        <p:spPr bwMode="auto">
          <a:xfrm>
            <a:off x="8663792" y="5301552"/>
            <a:ext cx="586723" cy="349563"/>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104271" tIns="52135" rIns="104271" bIns="52135" numCol="1" anchor="t" anchorCtr="0" compatLnSpc="1">
            <a:prstTxWarp prst="textNoShape">
              <a:avLst/>
            </a:prstTxWarp>
          </a:bodyPr>
          <a:lstStyle/>
          <a:p>
            <a:endParaRPr lang="en-GB" sz="1784" dirty="0"/>
          </a:p>
        </p:txBody>
      </p:sp>
    </p:spTree>
    <p:extLst>
      <p:ext uri="{BB962C8B-B14F-4D97-AF65-F5344CB8AC3E}">
        <p14:creationId xmlns:p14="http://schemas.microsoft.com/office/powerpoint/2010/main" val="2187379932"/>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4133">
          <p15:clr>
            <a:srgbClr val="FBAE40"/>
          </p15:clr>
        </p15:guide>
        <p15:guide id="5" pos="433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 purple">
    <p:spTree>
      <p:nvGrpSpPr>
        <p:cNvPr id="1" name=""/>
        <p:cNvGrpSpPr/>
        <p:nvPr/>
      </p:nvGrpSpPr>
      <p:grpSpPr>
        <a:xfrm>
          <a:off x="0" y="0"/>
          <a:ext cx="0" cy="0"/>
          <a:chOff x="0" y="0"/>
          <a:chExt cx="0" cy="0"/>
        </a:xfrm>
      </p:grpSpPr>
      <p:sp>
        <p:nvSpPr>
          <p:cNvPr id="20" name="Rectangle 19"/>
          <p:cNvSpPr/>
          <p:nvPr>
            <p:custDataLst>
              <p:tags r:id="rId1"/>
            </p:custDataLst>
          </p:nvPr>
        </p:nvSpPr>
        <p:spPr>
          <a:xfrm>
            <a:off x="1" y="1"/>
            <a:ext cx="12192000" cy="5924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84"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3"/>
            </p:custDataLst>
          </p:nvPr>
        </p:nvSpPr>
        <p:spPr>
          <a:xfrm>
            <a:off x="624418" y="1128000"/>
            <a:ext cx="10943167" cy="3672000"/>
          </a:xfrm>
          <a:prstGeom prst="rect">
            <a:avLst/>
          </a:prstGeom>
        </p:spPr>
        <p:txBody>
          <a:bodyPr anchor="ctr"/>
          <a:lstStyle>
            <a:lvl1pPr marL="0" indent="0" algn="ctr">
              <a:spcAft>
                <a:spcPts val="684"/>
              </a:spcAft>
              <a:buFont typeface="Arial" panose="020B0604020202020204" pitchFamily="34" charset="0"/>
              <a:buNone/>
              <a:defRPr sz="3193" b="0">
                <a:solidFill>
                  <a:schemeClr val="bg1"/>
                </a:solidFill>
              </a:defRPr>
            </a:lvl1pPr>
            <a:lvl2pPr marL="0" indent="0" algn="ctr">
              <a:spcAft>
                <a:spcPts val="684"/>
              </a:spcAft>
              <a:buFont typeface="Arial" panose="020B0604020202020204" pitchFamily="34" charset="0"/>
              <a:buNone/>
              <a:defRPr sz="1824" b="0">
                <a:solidFill>
                  <a:schemeClr val="bg1"/>
                </a:solidFill>
              </a:defRPr>
            </a:lvl2pPr>
            <a:lvl3pPr marL="0" indent="0" algn="ctr">
              <a:spcAft>
                <a:spcPts val="684"/>
              </a:spcAft>
              <a:buNone/>
              <a:defRPr sz="1824" b="0">
                <a:solidFill>
                  <a:schemeClr val="bg1"/>
                </a:solidFill>
              </a:defRPr>
            </a:lvl3pPr>
            <a:lvl4pPr marL="0" indent="0" algn="ctr">
              <a:spcAft>
                <a:spcPts val="684"/>
              </a:spcAft>
              <a:buNone/>
              <a:defRPr sz="1824" b="0">
                <a:solidFill>
                  <a:schemeClr val="bg1"/>
                </a:solidFill>
              </a:defRPr>
            </a:lvl4pPr>
            <a:lvl5pPr marL="0" indent="0" algn="ctr">
              <a:spcAft>
                <a:spcPts val="684"/>
              </a:spcAft>
              <a:buNone/>
              <a:defRPr sz="1824" b="0">
                <a:solidFill>
                  <a:schemeClr val="bg1"/>
                </a:solidFill>
              </a:defRPr>
            </a:lvl5pPr>
            <a:lvl6pPr marL="0" indent="0" algn="ctr">
              <a:spcAft>
                <a:spcPts val="684"/>
              </a:spcAft>
              <a:buNone/>
              <a:defRPr sz="1824" b="0">
                <a:solidFill>
                  <a:schemeClr val="bg1"/>
                </a:solidFill>
              </a:defRPr>
            </a:lvl6pPr>
            <a:lvl7pPr marL="0" indent="0" algn="ctr">
              <a:spcAft>
                <a:spcPts val="684"/>
              </a:spcAft>
              <a:buNone/>
              <a:defRPr sz="1824" b="0">
                <a:solidFill>
                  <a:schemeClr val="bg1"/>
                </a:solidFill>
              </a:defRPr>
            </a:lvl7pPr>
            <a:lvl8pPr marL="0" indent="0" algn="ctr">
              <a:spcAft>
                <a:spcPts val="684"/>
              </a:spcAft>
              <a:buNone/>
              <a:defRPr sz="1824" b="0">
                <a:solidFill>
                  <a:schemeClr val="bg1"/>
                </a:solidFill>
              </a:defRPr>
            </a:lvl8pPr>
            <a:lvl9pPr marL="0" indent="0" algn="ctr">
              <a:spcAft>
                <a:spcPts val="684"/>
              </a:spcAft>
              <a:buNone/>
              <a:defRPr sz="1824"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7" name="Freeform 5"/>
          <p:cNvSpPr>
            <a:spLocks noChangeAspect="1" noEditPoints="1"/>
          </p:cNvSpPr>
          <p:nvPr>
            <p:custDataLst>
              <p:tags r:id="rId4"/>
            </p:custDataLst>
          </p:nvPr>
        </p:nvSpPr>
        <p:spPr bwMode="auto">
          <a:xfrm>
            <a:off x="5720193" y="527726"/>
            <a:ext cx="844692" cy="5003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104271" tIns="52135" rIns="104271" bIns="52135" numCol="1" anchor="t" anchorCtr="0" compatLnSpc="1">
            <a:prstTxWarp prst="textNoShape">
              <a:avLst/>
            </a:prstTxWarp>
          </a:bodyPr>
          <a:lstStyle/>
          <a:p>
            <a:endParaRPr lang="en-GB" sz="1784" dirty="0"/>
          </a:p>
        </p:txBody>
      </p:sp>
      <p:sp>
        <p:nvSpPr>
          <p:cNvPr id="8" name="Freeform 9"/>
          <p:cNvSpPr>
            <a:spLocks noChangeAspect="1" noEditPoints="1"/>
          </p:cNvSpPr>
          <p:nvPr>
            <p:custDataLst>
              <p:tags r:id="rId5"/>
            </p:custDataLst>
          </p:nvPr>
        </p:nvSpPr>
        <p:spPr bwMode="auto">
          <a:xfrm>
            <a:off x="5606616" y="4898753"/>
            <a:ext cx="844692" cy="503258"/>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104271" tIns="52135" rIns="104271" bIns="52135" numCol="1" anchor="t" anchorCtr="0" compatLnSpc="1">
            <a:prstTxWarp prst="textNoShape">
              <a:avLst/>
            </a:prstTxWarp>
          </a:bodyPr>
          <a:lstStyle/>
          <a:p>
            <a:endParaRPr lang="en-GB" sz="1784" dirty="0"/>
          </a:p>
        </p:txBody>
      </p:sp>
    </p:spTree>
    <p:extLst>
      <p:ext uri="{BB962C8B-B14F-4D97-AF65-F5344CB8AC3E}">
        <p14:creationId xmlns:p14="http://schemas.microsoft.com/office/powerpoint/2010/main" val="2929027767"/>
      </p:ext>
    </p:extLst>
  </p:cSld>
  <p:clrMapOvr>
    <a:masterClrMapping/>
  </p:clrMapOvr>
  <p:extLst>
    <p:ext uri="{DCECCB84-F9BA-43D5-87BE-67443E8EF086}">
      <p15:sldGuideLst xmlns:p15="http://schemas.microsoft.com/office/powerpoint/2012/main">
        <p15:guide id="3" orient="horz" pos="4114">
          <p15:clr>
            <a:srgbClr val="FBAE40"/>
          </p15:clr>
        </p15:guide>
        <p15:guide id="4" orient="horz" pos="3332">
          <p15:clr>
            <a:srgbClr val="FBAE40"/>
          </p15:clr>
        </p15:guide>
        <p15:guide id="5" orient="horz" pos="7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80D7AC-5CCB-5749-8C0B-F09553935947}"/>
              </a:ext>
            </a:extLst>
          </p:cNvPr>
          <p:cNvPicPr>
            <a:picLocks noChangeAspect="1"/>
          </p:cNvPicPr>
          <p:nvPr userDrawn="1"/>
        </p:nvPicPr>
        <p:blipFill>
          <a:blip r:embed="rId2">
            <a:alphaModFix amt="39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A37652-FD5C-8143-8CBC-9A4F89891584}"/>
              </a:ext>
            </a:extLst>
          </p:cNvPr>
          <p:cNvSpPr>
            <a:spLocks noGrp="1"/>
          </p:cNvSpPr>
          <p:nvPr>
            <p:ph type="ctrTitle" hasCustomPrompt="1"/>
          </p:nvPr>
        </p:nvSpPr>
        <p:spPr>
          <a:xfrm>
            <a:off x="1524000" y="1122363"/>
            <a:ext cx="9144000" cy="2387600"/>
          </a:xfrm>
        </p:spPr>
        <p:txBody>
          <a:bodyPr anchor="b">
            <a:normAutofit/>
          </a:bodyPr>
          <a:lstStyle>
            <a:lvl1pPr algn="ctr">
              <a:defRPr sz="4000"/>
            </a:lvl1pPr>
          </a:lstStyle>
          <a:p>
            <a:r>
              <a:rPr lang="en-GB" dirty="0"/>
              <a:t>Presentation Title</a:t>
            </a:r>
            <a:endParaRPr lang="en-US" dirty="0"/>
          </a:p>
        </p:txBody>
      </p:sp>
      <p:sp>
        <p:nvSpPr>
          <p:cNvPr id="3" name="Subtitle 2">
            <a:extLst>
              <a:ext uri="{FF2B5EF4-FFF2-40B4-BE49-F238E27FC236}">
                <a16:creationId xmlns:a16="http://schemas.microsoft.com/office/drawing/2014/main" id="{D6366996-B951-DA44-8AE5-88BCEEB0ABF4}"/>
              </a:ext>
            </a:extLst>
          </p:cNvPr>
          <p:cNvSpPr>
            <a:spLocks noGrp="1"/>
          </p:cNvSpPr>
          <p:nvPr>
            <p:ph type="subTitle" idx="1" hasCustomPrompt="1"/>
          </p:nvPr>
        </p:nvSpPr>
        <p:spPr>
          <a:xfrm>
            <a:off x="1524000" y="3602038"/>
            <a:ext cx="9144000" cy="549548"/>
          </a:xfrm>
        </p:spPr>
        <p:txBody>
          <a:bodyPr anchor="ct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Speaker Name</a:t>
            </a:r>
            <a:endParaRPr lang="en-US" dirty="0"/>
          </a:p>
        </p:txBody>
      </p:sp>
      <p:pic>
        <p:nvPicPr>
          <p:cNvPr id="8" name="Picture 7">
            <a:extLst>
              <a:ext uri="{FF2B5EF4-FFF2-40B4-BE49-F238E27FC236}">
                <a16:creationId xmlns:a16="http://schemas.microsoft.com/office/drawing/2014/main" id="{A489C47F-CA5A-0742-8D64-B15305EAE1CF}"/>
              </a:ext>
            </a:extLst>
          </p:cNvPr>
          <p:cNvPicPr>
            <a:picLocks noChangeAspect="1"/>
          </p:cNvPicPr>
          <p:nvPr userDrawn="1"/>
        </p:nvPicPr>
        <p:blipFill rotWithShape="1">
          <a:blip r:embed="rId3"/>
          <a:srcRect l="32444"/>
          <a:stretch/>
        </p:blipFill>
        <p:spPr>
          <a:xfrm>
            <a:off x="9017874" y="427320"/>
            <a:ext cx="2861441" cy="675709"/>
          </a:xfrm>
          <a:prstGeom prst="rect">
            <a:avLst/>
          </a:prstGeom>
        </p:spPr>
      </p:pic>
      <p:sp>
        <p:nvSpPr>
          <p:cNvPr id="9" name="Slide Number Placeholder 8">
            <a:extLst>
              <a:ext uri="{FF2B5EF4-FFF2-40B4-BE49-F238E27FC236}">
                <a16:creationId xmlns:a16="http://schemas.microsoft.com/office/drawing/2014/main" id="{85B2B9DB-F55C-5240-9C7B-841AD89969B4}"/>
              </a:ext>
            </a:extLst>
          </p:cNvPr>
          <p:cNvSpPr>
            <a:spLocks noGrp="1"/>
          </p:cNvSpPr>
          <p:nvPr>
            <p:ph type="sldNum" sz="quarter" idx="10"/>
          </p:nvPr>
        </p:nvSpPr>
        <p:spPr/>
        <p:txBody>
          <a:bodyPr/>
          <a:lstStyle/>
          <a:p>
            <a:fld id="{2D3668DB-B743-9544-89BC-2B4F302F7311}" type="slidenum">
              <a:rPr lang="en-US" smtClean="0"/>
              <a:pPr/>
              <a:t>‹#›</a:t>
            </a:fld>
            <a:endParaRPr lang="en-US"/>
          </a:p>
        </p:txBody>
      </p:sp>
      <p:sp>
        <p:nvSpPr>
          <p:cNvPr id="11" name="Text Placeholder 10">
            <a:extLst>
              <a:ext uri="{FF2B5EF4-FFF2-40B4-BE49-F238E27FC236}">
                <a16:creationId xmlns:a16="http://schemas.microsoft.com/office/drawing/2014/main" id="{EB678E01-7460-654B-A959-D51E99C19E00}"/>
              </a:ext>
            </a:extLst>
          </p:cNvPr>
          <p:cNvSpPr>
            <a:spLocks noGrp="1"/>
          </p:cNvSpPr>
          <p:nvPr>
            <p:ph type="body" sz="quarter" idx="11" hasCustomPrompt="1"/>
          </p:nvPr>
        </p:nvSpPr>
        <p:spPr>
          <a:xfrm>
            <a:off x="1524000" y="4246563"/>
            <a:ext cx="9144000" cy="650875"/>
          </a:xfrm>
        </p:spPr>
        <p:txBody>
          <a:bodyPr vert="horz" lIns="91440" tIns="45720" rIns="91440" bIns="45720" rtlCol="0" anchor="ctr">
            <a:normAutofit/>
          </a:bodyPr>
          <a:lstStyle>
            <a:lvl1pPr>
              <a:defRPr lang="en-GB" sz="2800" smtClean="0"/>
            </a:lvl1pPr>
            <a:lvl2pPr>
              <a:defRPr lang="en-GB" sz="2000" smtClean="0"/>
            </a:lvl2pPr>
            <a:lvl3pPr>
              <a:defRPr lang="en-GB" sz="1800" smtClean="0"/>
            </a:lvl3pPr>
            <a:lvl4pPr>
              <a:defRPr lang="en-GB" sz="1600" smtClean="0"/>
            </a:lvl4pPr>
            <a:lvl5pPr>
              <a:defRPr lang="en-GB" sz="1600"/>
            </a:lvl5pPr>
          </a:lstStyle>
          <a:p>
            <a:pPr marL="0" lvl="0" indent="0" algn="ctr">
              <a:buNone/>
            </a:pPr>
            <a:r>
              <a:rPr lang="en-GB" dirty="0"/>
              <a:t>Speaker Title</a:t>
            </a:r>
          </a:p>
        </p:txBody>
      </p:sp>
    </p:spTree>
    <p:extLst>
      <p:ext uri="{BB962C8B-B14F-4D97-AF65-F5344CB8AC3E}">
        <p14:creationId xmlns:p14="http://schemas.microsoft.com/office/powerpoint/2010/main" val="602860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 accent">
    <p:spTree>
      <p:nvGrpSpPr>
        <p:cNvPr id="1" name=""/>
        <p:cNvGrpSpPr/>
        <p:nvPr/>
      </p:nvGrpSpPr>
      <p:grpSpPr>
        <a:xfrm>
          <a:off x="0" y="0"/>
          <a:ext cx="0" cy="0"/>
          <a:chOff x="0" y="0"/>
          <a:chExt cx="0" cy="0"/>
        </a:xfrm>
      </p:grpSpPr>
      <p:sp>
        <p:nvSpPr>
          <p:cNvPr id="7" name="Rectangle 6"/>
          <p:cNvSpPr/>
          <p:nvPr>
            <p:custDataLst>
              <p:tags r:id="rId1"/>
            </p:custDataLst>
          </p:nvPr>
        </p:nvSpPr>
        <p:spPr>
          <a:xfrm>
            <a:off x="1" y="1"/>
            <a:ext cx="12192000" cy="5924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84" dirty="0"/>
          </a:p>
        </p:txBody>
      </p:sp>
      <p:sp>
        <p:nvSpPr>
          <p:cNvPr id="5" name="Text Placeholder 4"/>
          <p:cNvSpPr>
            <a:spLocks noGrp="1"/>
          </p:cNvSpPr>
          <p:nvPr>
            <p:ph type="body" sz="quarter" idx="14" hasCustomPrompt="1"/>
            <p:custDataLst>
              <p:tags r:id="rId2"/>
            </p:custDataLst>
          </p:nvPr>
        </p:nvSpPr>
        <p:spPr>
          <a:xfrm>
            <a:off x="624418" y="1128000"/>
            <a:ext cx="10943167" cy="3672000"/>
          </a:xfrm>
          <a:prstGeom prst="rect">
            <a:avLst/>
          </a:prstGeom>
        </p:spPr>
        <p:txBody>
          <a:bodyPr anchor="ctr"/>
          <a:lstStyle>
            <a:lvl1pPr marL="0" indent="0" algn="ctr">
              <a:spcAft>
                <a:spcPts val="684"/>
              </a:spcAft>
              <a:buFont typeface="Arial" panose="020B0604020202020204" pitchFamily="34" charset="0"/>
              <a:buNone/>
              <a:defRPr sz="3193" b="0">
                <a:solidFill>
                  <a:schemeClr val="bg1"/>
                </a:solidFill>
              </a:defRPr>
            </a:lvl1pPr>
            <a:lvl2pPr marL="0" indent="0" algn="ctr">
              <a:spcAft>
                <a:spcPts val="684"/>
              </a:spcAft>
              <a:buFont typeface="Arial" panose="020B0604020202020204" pitchFamily="34" charset="0"/>
              <a:buNone/>
              <a:defRPr sz="1824" b="0">
                <a:solidFill>
                  <a:schemeClr val="bg1"/>
                </a:solidFill>
              </a:defRPr>
            </a:lvl2pPr>
            <a:lvl3pPr marL="0" indent="0" algn="ctr">
              <a:spcAft>
                <a:spcPts val="684"/>
              </a:spcAft>
              <a:buNone/>
              <a:defRPr sz="1824" b="0">
                <a:solidFill>
                  <a:schemeClr val="bg1"/>
                </a:solidFill>
              </a:defRPr>
            </a:lvl3pPr>
            <a:lvl4pPr marL="0" indent="0" algn="ctr">
              <a:spcAft>
                <a:spcPts val="684"/>
              </a:spcAft>
              <a:buNone/>
              <a:defRPr sz="1824" b="0">
                <a:solidFill>
                  <a:schemeClr val="bg1"/>
                </a:solidFill>
              </a:defRPr>
            </a:lvl4pPr>
            <a:lvl5pPr marL="0" indent="0" algn="ctr">
              <a:spcAft>
                <a:spcPts val="684"/>
              </a:spcAft>
              <a:buNone/>
              <a:defRPr sz="1824" b="0">
                <a:solidFill>
                  <a:schemeClr val="bg1"/>
                </a:solidFill>
              </a:defRPr>
            </a:lvl5pPr>
            <a:lvl6pPr marL="0" indent="0" algn="ctr">
              <a:spcAft>
                <a:spcPts val="684"/>
              </a:spcAft>
              <a:buNone/>
              <a:defRPr sz="1824" b="0">
                <a:solidFill>
                  <a:schemeClr val="bg1"/>
                </a:solidFill>
              </a:defRPr>
            </a:lvl6pPr>
            <a:lvl7pPr marL="0" indent="0" algn="ctr">
              <a:spcAft>
                <a:spcPts val="684"/>
              </a:spcAft>
              <a:buNone/>
              <a:defRPr sz="1824" b="0">
                <a:solidFill>
                  <a:schemeClr val="bg1"/>
                </a:solidFill>
              </a:defRPr>
            </a:lvl7pPr>
            <a:lvl8pPr marL="0" indent="0" algn="ctr">
              <a:spcAft>
                <a:spcPts val="684"/>
              </a:spcAft>
              <a:buNone/>
              <a:defRPr sz="1824" b="0">
                <a:solidFill>
                  <a:schemeClr val="bg1"/>
                </a:solidFill>
              </a:defRPr>
            </a:lvl8pPr>
            <a:lvl9pPr marL="0" indent="0" algn="ctr">
              <a:spcAft>
                <a:spcPts val="684"/>
              </a:spcAft>
              <a:buNone/>
              <a:defRPr sz="1824"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3"/>
            </p:custDataLst>
          </p:nvPr>
        </p:nvSpPr>
        <p:spPr/>
        <p:txBody>
          <a:bodyPr/>
          <a:lstStyle/>
          <a:p>
            <a:pPr algn="l"/>
            <a:fld id="{37B4438D-29B8-4FC7-9D64-F44FE400D0A9}" type="slidenum">
              <a:rPr lang="en-GB" smtClean="0"/>
              <a:pPr algn="l"/>
              <a:t>‹#›</a:t>
            </a:fld>
            <a:endParaRPr lang="en-GB" dirty="0"/>
          </a:p>
        </p:txBody>
      </p:sp>
      <p:sp>
        <p:nvSpPr>
          <p:cNvPr id="8" name="Freeform 5"/>
          <p:cNvSpPr>
            <a:spLocks noChangeAspect="1" noEditPoints="1"/>
          </p:cNvSpPr>
          <p:nvPr>
            <p:custDataLst>
              <p:tags r:id="rId4"/>
            </p:custDataLst>
          </p:nvPr>
        </p:nvSpPr>
        <p:spPr bwMode="auto">
          <a:xfrm>
            <a:off x="5720193" y="527726"/>
            <a:ext cx="844692" cy="5003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104271" tIns="52135" rIns="104271" bIns="52135" numCol="1" anchor="t" anchorCtr="0" compatLnSpc="1">
            <a:prstTxWarp prst="textNoShape">
              <a:avLst/>
            </a:prstTxWarp>
          </a:bodyPr>
          <a:lstStyle/>
          <a:p>
            <a:endParaRPr lang="en-GB" sz="1784" dirty="0"/>
          </a:p>
        </p:txBody>
      </p:sp>
      <p:sp>
        <p:nvSpPr>
          <p:cNvPr id="9" name="Freeform 9"/>
          <p:cNvSpPr>
            <a:spLocks noChangeAspect="1" noEditPoints="1"/>
          </p:cNvSpPr>
          <p:nvPr>
            <p:custDataLst>
              <p:tags r:id="rId5"/>
            </p:custDataLst>
          </p:nvPr>
        </p:nvSpPr>
        <p:spPr bwMode="auto">
          <a:xfrm>
            <a:off x="5606616" y="4898753"/>
            <a:ext cx="844692" cy="503258"/>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104271" tIns="52135" rIns="104271" bIns="52135" numCol="1" anchor="t" anchorCtr="0" compatLnSpc="1">
            <a:prstTxWarp prst="textNoShape">
              <a:avLst/>
            </a:prstTxWarp>
          </a:bodyPr>
          <a:lstStyle/>
          <a:p>
            <a:endParaRPr lang="en-GB" sz="1784" dirty="0"/>
          </a:p>
        </p:txBody>
      </p:sp>
    </p:spTree>
    <p:extLst>
      <p:ext uri="{BB962C8B-B14F-4D97-AF65-F5344CB8AC3E}">
        <p14:creationId xmlns:p14="http://schemas.microsoft.com/office/powerpoint/2010/main" val="4026645202"/>
      </p:ext>
    </p:extLst>
  </p:cSld>
  <p:clrMapOvr>
    <a:masterClrMapping/>
  </p:clrMapOvr>
  <p:extLst>
    <p:ext uri="{DCECCB84-F9BA-43D5-87BE-67443E8EF086}">
      <p15:sldGuideLst xmlns:p15="http://schemas.microsoft.com/office/powerpoint/2012/main">
        <p15:guide id="3" orient="horz" pos="4114">
          <p15:clr>
            <a:srgbClr val="FBAE40"/>
          </p15:clr>
        </p15:guide>
        <p15:guide id="4" orient="horz" pos="3332">
          <p15:clr>
            <a:srgbClr val="FBAE40"/>
          </p15:clr>
        </p15:guide>
        <p15:guide id="5" orient="horz" pos="7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7" name="Media Placeholder 6"/>
          <p:cNvSpPr>
            <a:spLocks noGrp="1"/>
          </p:cNvSpPr>
          <p:nvPr>
            <p:ph type="media" sz="quarter" idx="14" hasCustomPrompt="1"/>
            <p:custDataLst>
              <p:tags r:id="rId2"/>
            </p:custDataLst>
          </p:nvPr>
        </p:nvSpPr>
        <p:spPr>
          <a:xfrm>
            <a:off x="1" y="1"/>
            <a:ext cx="12192000" cy="5924551"/>
          </a:xfrm>
          <a:prstGeom prst="rect">
            <a:avLst/>
          </a:prstGeom>
        </p:spPr>
        <p:txBody>
          <a:bodyPr/>
          <a:lstStyle>
            <a:lvl1pPr>
              <a:defRPr/>
            </a:lvl1pPr>
          </a:lstStyle>
          <a:p>
            <a:r>
              <a:rPr lang="en-GB" dirty="0"/>
              <a:t>Click icon to add video</a:t>
            </a:r>
          </a:p>
        </p:txBody>
      </p:sp>
    </p:spTree>
    <p:extLst>
      <p:ext uri="{BB962C8B-B14F-4D97-AF65-F5344CB8AC3E}">
        <p14:creationId xmlns:p14="http://schemas.microsoft.com/office/powerpoint/2010/main" val="2883218588"/>
      </p:ext>
    </p:extLst>
  </p:cSld>
  <p:clrMapOvr>
    <a:masterClrMapping/>
  </p:clrMapOvr>
  <p:extLst>
    <p:ext uri="{DCECCB84-F9BA-43D5-87BE-67443E8EF086}">
      <p15:sldGuideLst xmlns:p15="http://schemas.microsoft.com/office/powerpoint/2012/main">
        <p15:guide id="3" orient="horz" pos="411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5" name="Content Placeholder 4"/>
          <p:cNvSpPr>
            <a:spLocks noGrp="1"/>
          </p:cNvSpPr>
          <p:nvPr>
            <p:ph sz="quarter" idx="22" hasCustomPrompt="1"/>
            <p:custDataLst>
              <p:tags r:id="rId2"/>
            </p:custDataLst>
          </p:nvPr>
        </p:nvSpPr>
        <p:spPr>
          <a:xfrm>
            <a:off x="624000" y="1991784"/>
            <a:ext cx="3456000" cy="1896000"/>
          </a:xfrm>
          <a:prstGeom prst="rect">
            <a:avLst/>
          </a:prstGeo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Content Placeholder 4"/>
          <p:cNvSpPr>
            <a:spLocks noGrp="1"/>
          </p:cNvSpPr>
          <p:nvPr>
            <p:ph sz="quarter" idx="23" hasCustomPrompt="1"/>
            <p:custDataLst>
              <p:tags r:id="rId3"/>
            </p:custDataLst>
          </p:nvPr>
        </p:nvSpPr>
        <p:spPr>
          <a:xfrm>
            <a:off x="624000" y="4031731"/>
            <a:ext cx="3456000" cy="1896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Content Placeholder 4"/>
          <p:cNvSpPr>
            <a:spLocks noGrp="1"/>
          </p:cNvSpPr>
          <p:nvPr>
            <p:ph sz="quarter" idx="24" hasCustomPrompt="1"/>
            <p:custDataLst>
              <p:tags r:id="rId4"/>
            </p:custDataLst>
          </p:nvPr>
        </p:nvSpPr>
        <p:spPr>
          <a:xfrm>
            <a:off x="4368208" y="1991784"/>
            <a:ext cx="3456000" cy="1896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Content Placeholder 4"/>
          <p:cNvSpPr>
            <a:spLocks noGrp="1"/>
          </p:cNvSpPr>
          <p:nvPr>
            <p:ph sz="quarter" idx="25" hasCustomPrompt="1"/>
            <p:custDataLst>
              <p:tags r:id="rId5"/>
            </p:custDataLst>
          </p:nvPr>
        </p:nvSpPr>
        <p:spPr>
          <a:xfrm>
            <a:off x="4368208" y="4031731"/>
            <a:ext cx="3456000" cy="1896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4"/>
          <p:cNvSpPr>
            <a:spLocks noGrp="1"/>
          </p:cNvSpPr>
          <p:nvPr>
            <p:ph sz="quarter" idx="26" hasCustomPrompt="1"/>
            <p:custDataLst>
              <p:tags r:id="rId6"/>
            </p:custDataLst>
          </p:nvPr>
        </p:nvSpPr>
        <p:spPr>
          <a:xfrm>
            <a:off x="8112000" y="1991784"/>
            <a:ext cx="3456000" cy="1896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3" name="Content Placeholder 4"/>
          <p:cNvSpPr>
            <a:spLocks noGrp="1"/>
          </p:cNvSpPr>
          <p:nvPr>
            <p:ph sz="quarter" idx="27" hasCustomPrompt="1"/>
            <p:custDataLst>
              <p:tags r:id="rId7"/>
            </p:custDataLst>
          </p:nvPr>
        </p:nvSpPr>
        <p:spPr>
          <a:xfrm>
            <a:off x="8112000" y="4031731"/>
            <a:ext cx="3456000" cy="1896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8"/>
            </p:custDataLst>
          </p:nvPr>
        </p:nvSpPr>
        <p:spPr>
          <a:xfrm>
            <a:off x="624002" y="527998"/>
            <a:ext cx="10943999" cy="1056000"/>
          </a:xfrm>
        </p:spPr>
        <p:txBody>
          <a:bodyPr/>
          <a:lstStyle/>
          <a:p>
            <a:r>
              <a:rPr lang="en-US"/>
              <a:t>Click to edit Master title style</a:t>
            </a:r>
            <a:endParaRPr lang="en-GB" dirty="0"/>
          </a:p>
        </p:txBody>
      </p:sp>
    </p:spTree>
    <p:extLst>
      <p:ext uri="{BB962C8B-B14F-4D97-AF65-F5344CB8AC3E}">
        <p14:creationId xmlns:p14="http://schemas.microsoft.com/office/powerpoint/2010/main" val="649072693"/>
      </p:ext>
    </p:extLst>
  </p:cSld>
  <p:clrMapOvr>
    <a:masterClrMapping/>
  </p:clrMapOvr>
  <p:extLst>
    <p:ext uri="{DCECCB84-F9BA-43D5-87BE-67443E8EF086}">
      <p15:sldGuideLst xmlns:p15="http://schemas.microsoft.com/office/powerpoint/2012/main">
        <p15:guide id="1" orient="horz" pos="1380">
          <p15:clr>
            <a:srgbClr val="FBAE40"/>
          </p15:clr>
        </p15:guide>
        <p15:guide id="2" orient="horz" pos="1098">
          <p15:clr>
            <a:srgbClr val="FBAE40"/>
          </p15:clr>
        </p15:guide>
        <p15:guide id="3" orient="horz" pos="4114">
          <p15:clr>
            <a:srgbClr val="FBAE40"/>
          </p15:clr>
        </p15:guide>
        <p15:guide id="4" pos="5433">
          <p15:clr>
            <a:srgbClr val="FBAE40"/>
          </p15:clr>
        </p15:guide>
        <p15:guide id="5" pos="5634">
          <p15:clr>
            <a:srgbClr val="FBAE40"/>
          </p15:clr>
        </p15:guide>
        <p15:guide id="7" pos="2832">
          <p15:clr>
            <a:srgbClr val="FBAE40"/>
          </p15:clr>
        </p15:guide>
        <p15:guide id="8" pos="303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169649754"/>
      </p:ext>
    </p:extLst>
  </p:cSld>
  <p:clrMapOvr>
    <a:masterClrMapping/>
  </p:clrMapOvr>
  <p:extLst>
    <p:ext uri="{DCECCB84-F9BA-43D5-87BE-67443E8EF086}">
      <p15:sldGuideLst xmlns:p15="http://schemas.microsoft.com/office/powerpoint/2012/main">
        <p15:guide id="2" orient="horz" pos="109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661493444"/>
      </p:ext>
    </p:extLst>
  </p:cSld>
  <p:clrMapOvr>
    <a:masterClrMapping/>
  </p:clrMapOvr>
  <p:extLst>
    <p:ext uri="{DCECCB84-F9BA-43D5-87BE-67443E8EF086}">
      <p15:sldGuideLst xmlns:p15="http://schemas.microsoft.com/office/powerpoint/2012/main">
        <p15:guide id="2" orient="horz" pos="109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Divider – purpl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1BC5ED-DBEB-49DF-885C-A194489F5FF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622759" y="6111894"/>
            <a:ext cx="3079941" cy="660564"/>
          </a:xfrm>
          <a:prstGeom prst="rect">
            <a:avLst/>
          </a:prstGeom>
        </p:spPr>
      </p:pic>
      <p:sp>
        <p:nvSpPr>
          <p:cNvPr id="10" name="Text Placeholder 4"/>
          <p:cNvSpPr>
            <a:spLocks noGrp="1"/>
          </p:cNvSpPr>
          <p:nvPr>
            <p:ph type="body" sz="quarter" idx="15" hasCustomPrompt="1"/>
            <p:custDataLst>
              <p:tags r:id="rId1"/>
            </p:custDataLst>
          </p:nvPr>
        </p:nvSpPr>
        <p:spPr>
          <a:xfrm>
            <a:off x="625827" y="1584002"/>
            <a:ext cx="8134172" cy="3504000"/>
          </a:xfrm>
          <a:prstGeom prst="rect">
            <a:avLst/>
          </a:prstGeom>
        </p:spPr>
        <p:txBody>
          <a:bodyPr/>
          <a:lstStyle>
            <a:lvl1pPr marL="0" indent="0">
              <a:lnSpc>
                <a:spcPct val="90000"/>
              </a:lnSpc>
              <a:spcBef>
                <a:spcPts val="0"/>
              </a:spcBef>
              <a:spcAft>
                <a:spcPts val="0"/>
              </a:spcAft>
              <a:buFont typeface="Arial" panose="020B0604020202020204" pitchFamily="34" charset="0"/>
              <a:buNone/>
              <a:defRPr sz="4561" b="1">
                <a:solidFill>
                  <a:schemeClr val="tx1"/>
                </a:solidFill>
              </a:defRPr>
            </a:lvl1pPr>
            <a:lvl2pPr marL="0" indent="0">
              <a:lnSpc>
                <a:spcPct val="90000"/>
              </a:lnSpc>
              <a:spcBef>
                <a:spcPts val="6158"/>
              </a:spcBef>
              <a:spcAft>
                <a:spcPts val="0"/>
              </a:spcAft>
              <a:buFont typeface="Arial" panose="020B0604020202020204" pitchFamily="34" charset="0"/>
              <a:buNone/>
              <a:defRPr sz="4105" b="1">
                <a:solidFill>
                  <a:schemeClr val="tx1"/>
                </a:solidFill>
              </a:defRPr>
            </a:lvl2pPr>
            <a:lvl3pPr marL="0" indent="0">
              <a:lnSpc>
                <a:spcPct val="90000"/>
              </a:lnSpc>
              <a:spcBef>
                <a:spcPts val="0"/>
              </a:spcBef>
              <a:spcAft>
                <a:spcPts val="0"/>
              </a:spcAft>
              <a:buFont typeface="Arial" panose="020B0604020202020204" pitchFamily="34" charset="0"/>
              <a:buNone/>
              <a:defRPr sz="4105" b="1">
                <a:solidFill>
                  <a:schemeClr val="tx1"/>
                </a:solidFill>
              </a:defRPr>
            </a:lvl3pPr>
            <a:lvl4pPr marL="0" indent="0">
              <a:lnSpc>
                <a:spcPct val="90000"/>
              </a:lnSpc>
              <a:spcBef>
                <a:spcPts val="0"/>
              </a:spcBef>
              <a:spcAft>
                <a:spcPts val="0"/>
              </a:spcAft>
              <a:buNone/>
              <a:defRPr sz="4105" b="1">
                <a:solidFill>
                  <a:schemeClr val="tx1"/>
                </a:solidFill>
              </a:defRPr>
            </a:lvl4pPr>
            <a:lvl5pPr marL="0" indent="0">
              <a:lnSpc>
                <a:spcPct val="90000"/>
              </a:lnSpc>
              <a:spcBef>
                <a:spcPts val="0"/>
              </a:spcBef>
              <a:spcAft>
                <a:spcPts val="0"/>
              </a:spcAft>
              <a:buNone/>
              <a:defRPr sz="4105" b="1">
                <a:solidFill>
                  <a:schemeClr val="tx1"/>
                </a:solidFill>
              </a:defRPr>
            </a:lvl5pPr>
            <a:lvl6pPr marL="0" indent="0">
              <a:lnSpc>
                <a:spcPct val="90000"/>
              </a:lnSpc>
              <a:spcBef>
                <a:spcPts val="0"/>
              </a:spcBef>
              <a:spcAft>
                <a:spcPts val="0"/>
              </a:spcAft>
              <a:buFont typeface="Arial" panose="020B0604020202020204" pitchFamily="34" charset="0"/>
              <a:buNone/>
              <a:defRPr sz="4105" b="1">
                <a:solidFill>
                  <a:schemeClr val="tx1"/>
                </a:solidFill>
              </a:defRPr>
            </a:lvl6pPr>
            <a:lvl7pPr marL="0" indent="0">
              <a:lnSpc>
                <a:spcPct val="90000"/>
              </a:lnSpc>
              <a:spcBef>
                <a:spcPts val="0"/>
              </a:spcBef>
              <a:spcAft>
                <a:spcPts val="0"/>
              </a:spcAft>
              <a:buFont typeface="Arial" panose="020B0604020202020204" pitchFamily="34" charset="0"/>
              <a:buNone/>
              <a:defRPr sz="4105" b="1">
                <a:solidFill>
                  <a:schemeClr val="tx1"/>
                </a:solidFill>
              </a:defRPr>
            </a:lvl7pPr>
            <a:lvl8pPr marL="0" indent="0">
              <a:lnSpc>
                <a:spcPct val="90000"/>
              </a:lnSpc>
              <a:spcBef>
                <a:spcPts val="0"/>
              </a:spcBef>
              <a:spcAft>
                <a:spcPts val="0"/>
              </a:spcAft>
              <a:buFont typeface="Arial" panose="020B0604020202020204" pitchFamily="34" charset="0"/>
              <a:buNone/>
              <a:defRPr sz="4105" b="1">
                <a:solidFill>
                  <a:schemeClr val="tx1"/>
                </a:solidFill>
              </a:defRPr>
            </a:lvl8pPr>
            <a:lvl9pPr marL="0" indent="0">
              <a:lnSpc>
                <a:spcPct val="90000"/>
              </a:lnSpc>
              <a:spcBef>
                <a:spcPts val="0"/>
              </a:spcBef>
              <a:spcAft>
                <a:spcPts val="0"/>
              </a:spcAft>
              <a:buFont typeface="Arial" panose="020B0604020202020204" pitchFamily="34" charset="0"/>
              <a:buNone/>
              <a:defRPr sz="4105" b="1">
                <a:solidFill>
                  <a:schemeClr val="tx1"/>
                </a:solidFill>
              </a:defRPr>
            </a:lvl9pPr>
          </a:lstStyle>
          <a:p>
            <a:pPr lvl="0"/>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p:custDataLst>
              <p:tags r:id="rId3"/>
            </p:custDataLst>
          </p:nvPr>
        </p:nvSpPr>
        <p:spPr>
          <a:xfrm>
            <a:off x="856586" y="6466395"/>
            <a:ext cx="5256000" cy="105285"/>
          </a:xfrm>
          <a:prstGeom prst="rect">
            <a:avLst/>
          </a:prstGeom>
          <a:noFill/>
        </p:spPr>
        <p:txBody>
          <a:bodyPr wrap="square" lIns="0" tIns="0" rIns="0" bIns="0" rtlCol="0">
            <a:spAutoFit/>
          </a:bodyPr>
          <a:lstStyle/>
          <a:p>
            <a:r>
              <a:rPr lang="en-GB" sz="684" b="0" i="0" kern="1200">
                <a:solidFill>
                  <a:schemeClr val="tx1"/>
                </a:solidFill>
                <a:effectLst/>
                <a:latin typeface="+mn-lt"/>
                <a:ea typeface="+mn-ea"/>
                <a:cs typeface="+mn-cs"/>
              </a:rPr>
              <a:t>© 2019 Grant Thornton UK LLP.</a:t>
            </a:r>
            <a:endParaRPr lang="en-GB" sz="684" dirty="0"/>
          </a:p>
        </p:txBody>
      </p:sp>
      <p:cxnSp>
        <p:nvCxnSpPr>
          <p:cNvPr id="7" name="Straight Connector 6"/>
          <p:cNvCxnSpPr>
            <a:cxnSpLocks/>
          </p:cNvCxnSpPr>
          <p:nvPr>
            <p:custDataLst>
              <p:tags r:id="rId4"/>
            </p:custDataLst>
          </p:nvPr>
        </p:nvCxnSpPr>
        <p:spPr>
          <a:xfrm>
            <a:off x="625827" y="6372332"/>
            <a:ext cx="3456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78358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98">
          <p15:clr>
            <a:srgbClr val="FBAE40"/>
          </p15:clr>
        </p15:guide>
        <p15:guide id="4" pos="6084">
          <p15:clr>
            <a:srgbClr val="FBAE40"/>
          </p15:clr>
        </p15:guide>
        <p15:guide id="5" orient="horz" pos="353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624001" y="1584002"/>
            <a:ext cx="8135999" cy="3504000"/>
          </a:xfrm>
          <a:prstGeom prst="rect">
            <a:avLst/>
          </a:prstGeom>
        </p:spPr>
        <p:txBody>
          <a:bodyPr/>
          <a:lstStyle>
            <a:lvl1pPr marL="0" marR="0" indent="0" algn="l" defTabSz="1444806" rtl="0" eaLnBrk="1" fontAlgn="auto" latinLnBrk="0" hangingPunct="1">
              <a:lnSpc>
                <a:spcPct val="90000"/>
              </a:lnSpc>
              <a:spcBef>
                <a:spcPts val="0"/>
              </a:spcBef>
              <a:spcAft>
                <a:spcPts val="0"/>
              </a:spcAft>
              <a:buClrTx/>
              <a:buSzTx/>
              <a:buFont typeface="Arial" panose="020B0604020202020204" pitchFamily="34" charset="0"/>
              <a:buNone/>
              <a:tabLst/>
              <a:defRPr sz="4561" b="1">
                <a:solidFill>
                  <a:schemeClr val="tx1"/>
                </a:solidFill>
              </a:defRPr>
            </a:lvl1pPr>
            <a:lvl2pPr marL="0" indent="0">
              <a:lnSpc>
                <a:spcPct val="90000"/>
              </a:lnSpc>
              <a:spcBef>
                <a:spcPts val="6158"/>
              </a:spcBef>
              <a:spcAft>
                <a:spcPts val="0"/>
              </a:spcAft>
              <a:buFont typeface="Arial" panose="020B0604020202020204" pitchFamily="34" charset="0"/>
              <a:buNone/>
              <a:defRPr sz="4105" b="1">
                <a:solidFill>
                  <a:schemeClr val="tx1"/>
                </a:solidFill>
              </a:defRPr>
            </a:lvl2pPr>
            <a:lvl3pPr marL="0" indent="0">
              <a:lnSpc>
                <a:spcPct val="90000"/>
              </a:lnSpc>
              <a:spcBef>
                <a:spcPts val="0"/>
              </a:spcBef>
              <a:spcAft>
                <a:spcPts val="0"/>
              </a:spcAft>
              <a:buFont typeface="Arial" panose="020B0604020202020204" pitchFamily="34" charset="0"/>
              <a:buNone/>
              <a:defRPr sz="4105" b="1">
                <a:solidFill>
                  <a:schemeClr val="tx1"/>
                </a:solidFill>
              </a:defRPr>
            </a:lvl3pPr>
            <a:lvl4pPr marL="0" indent="0">
              <a:lnSpc>
                <a:spcPct val="90000"/>
              </a:lnSpc>
              <a:spcBef>
                <a:spcPts val="0"/>
              </a:spcBef>
              <a:spcAft>
                <a:spcPts val="0"/>
              </a:spcAft>
              <a:buNone/>
              <a:defRPr sz="4105" b="1">
                <a:solidFill>
                  <a:schemeClr val="tx1"/>
                </a:solidFill>
              </a:defRPr>
            </a:lvl4pPr>
            <a:lvl5pPr marL="0" indent="0">
              <a:lnSpc>
                <a:spcPct val="90000"/>
              </a:lnSpc>
              <a:spcBef>
                <a:spcPts val="0"/>
              </a:spcBef>
              <a:spcAft>
                <a:spcPts val="0"/>
              </a:spcAft>
              <a:buNone/>
              <a:defRPr sz="4105" b="1">
                <a:solidFill>
                  <a:schemeClr val="tx1"/>
                </a:solidFill>
              </a:defRPr>
            </a:lvl5pPr>
            <a:lvl6pPr marL="0" indent="0">
              <a:lnSpc>
                <a:spcPct val="90000"/>
              </a:lnSpc>
              <a:spcBef>
                <a:spcPts val="0"/>
              </a:spcBef>
              <a:spcAft>
                <a:spcPts val="0"/>
              </a:spcAft>
              <a:buFont typeface="Arial" panose="020B0604020202020204" pitchFamily="34" charset="0"/>
              <a:buNone/>
              <a:defRPr sz="4105" b="1">
                <a:solidFill>
                  <a:schemeClr val="tx1"/>
                </a:solidFill>
              </a:defRPr>
            </a:lvl6pPr>
            <a:lvl7pPr marL="0" indent="0">
              <a:lnSpc>
                <a:spcPct val="90000"/>
              </a:lnSpc>
              <a:spcBef>
                <a:spcPts val="0"/>
              </a:spcBef>
              <a:spcAft>
                <a:spcPts val="0"/>
              </a:spcAft>
              <a:buFont typeface="Arial" panose="020B0604020202020204" pitchFamily="34" charset="0"/>
              <a:buNone/>
              <a:defRPr sz="4105" b="1">
                <a:solidFill>
                  <a:schemeClr val="tx1"/>
                </a:solidFill>
              </a:defRPr>
            </a:lvl7pPr>
            <a:lvl8pPr marL="0" indent="0">
              <a:lnSpc>
                <a:spcPct val="90000"/>
              </a:lnSpc>
              <a:spcBef>
                <a:spcPts val="0"/>
              </a:spcBef>
              <a:spcAft>
                <a:spcPts val="0"/>
              </a:spcAft>
              <a:buFont typeface="Arial" panose="020B0604020202020204" pitchFamily="34" charset="0"/>
              <a:buNone/>
              <a:defRPr sz="4105" b="1">
                <a:solidFill>
                  <a:schemeClr val="tx1"/>
                </a:solidFill>
              </a:defRPr>
            </a:lvl8pPr>
            <a:lvl9pPr marL="0" indent="0">
              <a:lnSpc>
                <a:spcPct val="90000"/>
              </a:lnSpc>
              <a:spcBef>
                <a:spcPts val="0"/>
              </a:spcBef>
              <a:spcAft>
                <a:spcPts val="0"/>
              </a:spcAft>
              <a:buFont typeface="Arial" panose="020B0604020202020204" pitchFamily="34" charset="0"/>
              <a:buNone/>
              <a:defRPr sz="4105" b="1">
                <a:solidFill>
                  <a:schemeClr val="tx1"/>
                </a:solidFill>
              </a:defRPr>
            </a:lvl9pPr>
          </a:lstStyle>
          <a:p>
            <a:pPr marL="0" marR="0" lvl="0" indent="0" algn="l" defTabSz="1444806"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p:custDataLst>
              <p:tags r:id="rId3"/>
            </p:custDataLst>
          </p:nvPr>
        </p:nvSpPr>
        <p:spPr>
          <a:xfrm>
            <a:off x="856586" y="6466395"/>
            <a:ext cx="5256000" cy="105285"/>
          </a:xfrm>
          <a:prstGeom prst="rect">
            <a:avLst/>
          </a:prstGeom>
          <a:noFill/>
        </p:spPr>
        <p:txBody>
          <a:bodyPr wrap="square" lIns="0" tIns="0" rIns="0" bIns="0" rtlCol="0">
            <a:spAutoFit/>
          </a:bodyPr>
          <a:lstStyle/>
          <a:p>
            <a:pPr marL="0" marR="0" lvl="0" indent="0" algn="l" defTabSz="354686" rtl="0" eaLnBrk="1" fontAlgn="auto" latinLnBrk="0" hangingPunct="1">
              <a:lnSpc>
                <a:spcPct val="100000"/>
              </a:lnSpc>
              <a:spcBef>
                <a:spcPts val="0"/>
              </a:spcBef>
              <a:spcAft>
                <a:spcPts val="0"/>
              </a:spcAft>
              <a:buClrTx/>
              <a:buSzTx/>
              <a:buFontTx/>
              <a:buNone/>
              <a:tabLst/>
              <a:defRPr/>
            </a:pPr>
            <a:r>
              <a:rPr lang="en-GB" sz="684" b="0" i="0" kern="1200" dirty="0">
                <a:solidFill>
                  <a:schemeClr val="tx1"/>
                </a:solidFill>
                <a:effectLst/>
                <a:latin typeface="+mn-lt"/>
                <a:ea typeface="+mn-ea"/>
                <a:cs typeface="+mn-cs"/>
              </a:rPr>
              <a:t>© [YEAR] [Copyright text]</a:t>
            </a:r>
            <a:endParaRPr lang="en-GB" sz="684" dirty="0"/>
          </a:p>
        </p:txBody>
      </p:sp>
      <p:cxnSp>
        <p:nvCxnSpPr>
          <p:cNvPr id="7" name="Straight Connector 6"/>
          <p:cNvCxnSpPr>
            <a:cxnSpLocks/>
          </p:cNvCxnSpPr>
          <p:nvPr>
            <p:custDataLst>
              <p:tags r:id="rId4"/>
            </p:custDataLst>
          </p:nvPr>
        </p:nvCxnSpPr>
        <p:spPr>
          <a:xfrm>
            <a:off x="625827" y="6372332"/>
            <a:ext cx="3456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p:custDataLst>
              <p:tags r:id="rId5"/>
            </p:custDataLst>
          </p:nvPr>
        </p:nvSpPr>
        <p:spPr bwMode="auto">
          <a:xfrm>
            <a:off x="8667751" y="5636438"/>
            <a:ext cx="275166" cy="28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71" tIns="52135" rIns="104271" bIns="52135" numCol="1" anchor="t" anchorCtr="0" compatLnSpc="1">
            <a:prstTxWarp prst="textNoShape">
              <a:avLst/>
            </a:prstTxWarp>
          </a:bodyPr>
          <a:lstStyle/>
          <a:p>
            <a:endParaRPr lang="en-GB" sz="1784" dirty="0"/>
          </a:p>
        </p:txBody>
      </p:sp>
      <p:pic>
        <p:nvPicPr>
          <p:cNvPr id="8" name="Picture 7">
            <a:extLst>
              <a:ext uri="{FF2B5EF4-FFF2-40B4-BE49-F238E27FC236}">
                <a16:creationId xmlns:a16="http://schemas.microsoft.com/office/drawing/2014/main" id="{CD09EB93-1E07-4201-A0EC-A46C763AC99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667751" y="6111894"/>
            <a:ext cx="3034949" cy="660564"/>
          </a:xfrm>
          <a:prstGeom prst="rect">
            <a:avLst/>
          </a:prstGeom>
        </p:spPr>
      </p:pic>
    </p:spTree>
    <p:extLst>
      <p:ext uri="{BB962C8B-B14F-4D97-AF65-F5344CB8AC3E}">
        <p14:creationId xmlns:p14="http://schemas.microsoft.com/office/powerpoint/2010/main" val="32402208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98">
          <p15:clr>
            <a:srgbClr val="FBAE40"/>
          </p15:clr>
        </p15:guide>
        <p15:guide id="4" pos="6084">
          <p15:clr>
            <a:srgbClr val="FBAE40"/>
          </p15:clr>
        </p15:guide>
        <p15:guide id="5" orient="horz" pos="353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55FC2-417F-4618-B2C6-06E97C6BCCB0}"/>
              </a:ext>
            </a:extLst>
          </p:cNvPr>
          <p:cNvGrpSpPr>
            <a:grpSpLocks noChangeAspect="1"/>
          </p:cNvGrpSpPr>
          <p:nvPr/>
        </p:nvGrpSpPr>
        <p:grpSpPr>
          <a:xfrm>
            <a:off x="624535" y="522777"/>
            <a:ext cx="2089279" cy="646444"/>
            <a:chOff x="4455104" y="946032"/>
            <a:chExt cx="2315250" cy="710515"/>
          </a:xfrm>
        </p:grpSpPr>
        <p:pic>
          <p:nvPicPr>
            <p:cNvPr id="7" name="Picture 6" descr="GTlogo-primary-no tagline-RGB2012.jpg">
              <a:extLst>
                <a:ext uri="{FF2B5EF4-FFF2-40B4-BE49-F238E27FC236}">
                  <a16:creationId xmlns:a16="http://schemas.microsoft.com/office/drawing/2014/main" id="{4E8CDBAC-EB55-4D14-89A3-9449AFEC02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55104" y="946032"/>
              <a:ext cx="432244" cy="432244"/>
            </a:xfrm>
            <a:prstGeom prst="rect">
              <a:avLst/>
            </a:prstGeom>
          </p:spPr>
        </p:pic>
        <p:pic>
          <p:nvPicPr>
            <p:cNvPr id="8" name="Picture 7" descr="GTlogo-primary-tagline-RGB2012.eps">
              <a:extLst>
                <a:ext uri="{FF2B5EF4-FFF2-40B4-BE49-F238E27FC236}">
                  <a16:creationId xmlns:a16="http://schemas.microsoft.com/office/drawing/2014/main" id="{0E790B39-4906-4A02-A745-843070ABEE2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88354" y="1052688"/>
              <a:ext cx="1782000" cy="603859"/>
            </a:xfrm>
            <a:prstGeom prst="rect">
              <a:avLst/>
            </a:prstGeom>
          </p:spPr>
        </p:pic>
      </p:grpSp>
      <p:sp>
        <p:nvSpPr>
          <p:cNvPr id="5" name="Text Placeholder 4"/>
          <p:cNvSpPr>
            <a:spLocks noGrp="1"/>
          </p:cNvSpPr>
          <p:nvPr>
            <p:ph type="body" sz="quarter" idx="15" hasCustomPrompt="1"/>
            <p:custDataLst>
              <p:tags r:id="rId1"/>
            </p:custDataLst>
          </p:nvPr>
        </p:nvSpPr>
        <p:spPr>
          <a:xfrm>
            <a:off x="624000" y="4440000"/>
            <a:ext cx="5376751" cy="1101436"/>
          </a:xfrm>
          <a:prstGeom prst="rect">
            <a:avLst/>
          </a:prstGeom>
        </p:spPr>
        <p:txBody>
          <a:bodyPr/>
          <a:lstStyle>
            <a:lvl1pPr marL="0" indent="0">
              <a:lnSpc>
                <a:spcPct val="90000"/>
              </a:lnSpc>
              <a:spcAft>
                <a:spcPts val="0"/>
              </a:spcAft>
              <a:buFont typeface="Arial" panose="020B0604020202020204" pitchFamily="34" charset="0"/>
              <a:buNone/>
              <a:defRPr sz="1540" b="1">
                <a:solidFill>
                  <a:schemeClr val="accent1"/>
                </a:solidFill>
              </a:defRPr>
            </a:lvl1pPr>
            <a:lvl2pPr marL="0" indent="0">
              <a:spcBef>
                <a:spcPts val="684"/>
              </a:spcBef>
              <a:spcAft>
                <a:spcPts val="0"/>
              </a:spcAft>
              <a:buFont typeface="Arial" panose="020B0604020202020204" pitchFamily="34" charset="0"/>
              <a:buNone/>
              <a:defRPr sz="1540" b="0">
                <a:solidFill>
                  <a:schemeClr val="accent1"/>
                </a:solidFill>
              </a:defRPr>
            </a:lvl2pPr>
            <a:lvl3pPr marL="0" indent="0">
              <a:spcBef>
                <a:spcPts val="1368"/>
              </a:spcBef>
              <a:spcAft>
                <a:spcPts val="0"/>
              </a:spcAft>
              <a:buFont typeface="Arial" panose="020B0604020202020204" pitchFamily="34" charset="0"/>
              <a:buNone/>
              <a:defRPr sz="2053" b="0">
                <a:solidFill>
                  <a:schemeClr val="accent1"/>
                </a:solidFill>
              </a:defRPr>
            </a:lvl3pPr>
            <a:lvl4pPr marL="0" indent="0">
              <a:spcBef>
                <a:spcPts val="1368"/>
              </a:spcBef>
              <a:spcAft>
                <a:spcPts val="0"/>
              </a:spcAft>
              <a:buNone/>
              <a:defRPr sz="2053" b="0">
                <a:solidFill>
                  <a:schemeClr val="accent1"/>
                </a:solidFill>
              </a:defRPr>
            </a:lvl4pPr>
            <a:lvl5pPr marL="0" indent="0">
              <a:spcBef>
                <a:spcPts val="1368"/>
              </a:spcBef>
              <a:spcAft>
                <a:spcPts val="0"/>
              </a:spcAft>
              <a:buNone/>
              <a:defRPr sz="2053" b="0">
                <a:solidFill>
                  <a:schemeClr val="accent1"/>
                </a:solidFill>
              </a:defRPr>
            </a:lvl5pPr>
            <a:lvl6pPr marL="0" indent="0">
              <a:spcBef>
                <a:spcPts val="1368"/>
              </a:spcBef>
              <a:spcAft>
                <a:spcPts val="0"/>
              </a:spcAft>
              <a:buFont typeface="Arial" panose="020B0604020202020204" pitchFamily="34" charset="0"/>
              <a:buNone/>
              <a:defRPr sz="2053" b="0">
                <a:solidFill>
                  <a:schemeClr val="accent1"/>
                </a:solidFill>
              </a:defRPr>
            </a:lvl6pPr>
            <a:lvl7pPr marL="0" indent="0">
              <a:spcBef>
                <a:spcPts val="1368"/>
              </a:spcBef>
              <a:spcAft>
                <a:spcPts val="0"/>
              </a:spcAft>
              <a:buFont typeface="Arial" panose="020B0604020202020204" pitchFamily="34" charset="0"/>
              <a:buNone/>
              <a:defRPr sz="2053" b="0">
                <a:solidFill>
                  <a:schemeClr val="accent1"/>
                </a:solidFill>
              </a:defRPr>
            </a:lvl7pPr>
            <a:lvl8pPr marL="0" indent="0">
              <a:spcBef>
                <a:spcPts val="1368"/>
              </a:spcBef>
              <a:spcAft>
                <a:spcPts val="0"/>
              </a:spcAft>
              <a:buFont typeface="Arial" panose="020B0604020202020204" pitchFamily="34" charset="0"/>
              <a:buNone/>
              <a:defRPr sz="2053" b="0">
                <a:solidFill>
                  <a:schemeClr val="accent1"/>
                </a:solidFill>
              </a:defRPr>
            </a:lvl8pPr>
            <a:lvl9pPr marL="0" indent="0">
              <a:spcBef>
                <a:spcPts val="1368"/>
              </a:spcBef>
              <a:spcAft>
                <a:spcPts val="0"/>
              </a:spcAft>
              <a:buFont typeface="Arial" panose="020B0604020202020204" pitchFamily="34" charset="0"/>
              <a:buNone/>
              <a:defRPr sz="2053" b="0">
                <a:solidFill>
                  <a:schemeClr val="accent1"/>
                </a:solidFill>
              </a:defRPr>
            </a:lvl9pPr>
          </a:lstStyle>
          <a:p>
            <a:pPr lvl="0"/>
            <a:r>
              <a:rPr lang="en-GB" dirty="0"/>
              <a:t>Click to add name</a:t>
            </a:r>
          </a:p>
          <a:p>
            <a:pPr lvl="1"/>
            <a:r>
              <a:rPr lang="en-GB" dirty="0"/>
              <a:t>Click to add position or firm</a:t>
            </a:r>
          </a:p>
        </p:txBody>
      </p:sp>
      <p:sp>
        <p:nvSpPr>
          <p:cNvPr id="2" name="Title 1"/>
          <p:cNvSpPr>
            <a:spLocks noGrp="1"/>
          </p:cNvSpPr>
          <p:nvPr>
            <p:ph type="title"/>
            <p:custDataLst>
              <p:tags r:id="rId2"/>
            </p:custDataLst>
          </p:nvPr>
        </p:nvSpPr>
        <p:spPr>
          <a:xfrm>
            <a:off x="624000" y="2160001"/>
            <a:ext cx="5376000" cy="1440000"/>
          </a:xfrm>
        </p:spPr>
        <p:txBody>
          <a:bodyPr/>
          <a:lstStyle/>
          <a:p>
            <a:r>
              <a:rPr lang="en-US"/>
              <a:t>Click to edit Master title style</a:t>
            </a:r>
            <a:endParaRPr lang="en-GB" dirty="0"/>
          </a:p>
        </p:txBody>
      </p:sp>
      <p:sp>
        <p:nvSpPr>
          <p:cNvPr id="17" name="Picture Placeholder 18"/>
          <p:cNvSpPr>
            <a:spLocks noGrp="1"/>
          </p:cNvSpPr>
          <p:nvPr>
            <p:ph type="pic" sz="quarter" idx="10" hasCustomPrompt="1"/>
            <p:custDataLst>
              <p:tags r:id="rId3"/>
            </p:custDataLst>
          </p:nvPr>
        </p:nvSpPr>
        <p:spPr>
          <a:xfrm>
            <a:off x="4480439" y="2160000"/>
            <a:ext cx="7711563" cy="4698001"/>
          </a:xfrm>
          <a:custGeom>
            <a:avLst/>
            <a:gdLst>
              <a:gd name="connsiteX0" fmla="*/ 6595373 w 6818312"/>
              <a:gd name="connsiteY0" fmla="*/ 0 h 4515637"/>
              <a:gd name="connsiteX1" fmla="*/ 6818312 w 6818312"/>
              <a:gd name="connsiteY1" fmla="*/ 0 h 4515637"/>
              <a:gd name="connsiteX2" fmla="*/ 6818312 w 6818312"/>
              <a:gd name="connsiteY2" fmla="*/ 4515637 h 4515637"/>
              <a:gd name="connsiteX3" fmla="*/ 0 w 6818312"/>
              <a:gd name="connsiteY3" fmla="*/ 4515637 h 4515637"/>
              <a:gd name="connsiteX4" fmla="*/ 6533645 w 6818312"/>
              <a:gd name="connsiteY4" fmla="*/ 1980 h 4515637"/>
              <a:gd name="connsiteX0" fmla="*/ 5639778 w 5908520"/>
              <a:gd name="connsiteY0" fmla="*/ 0 h 4515637"/>
              <a:gd name="connsiteX1" fmla="*/ 5862717 w 5908520"/>
              <a:gd name="connsiteY1" fmla="*/ 0 h 4515637"/>
              <a:gd name="connsiteX2" fmla="*/ 5862717 w 5908520"/>
              <a:gd name="connsiteY2" fmla="*/ 4515637 h 4515637"/>
              <a:gd name="connsiteX3" fmla="*/ 0 w 5908520"/>
              <a:gd name="connsiteY3" fmla="*/ 4503226 h 4515637"/>
              <a:gd name="connsiteX4" fmla="*/ 5578050 w 5908520"/>
              <a:gd name="connsiteY4" fmla="*/ 1980 h 4515637"/>
              <a:gd name="connsiteX5" fmla="*/ 5639778 w 5908520"/>
              <a:gd name="connsiteY5" fmla="*/ 0 h 4515637"/>
              <a:gd name="connsiteX0" fmla="*/ 5668296 w 5891235"/>
              <a:gd name="connsiteY0" fmla="*/ 0 h 4517485"/>
              <a:gd name="connsiteX1" fmla="*/ 5891235 w 5891235"/>
              <a:gd name="connsiteY1" fmla="*/ 0 h 4517485"/>
              <a:gd name="connsiteX2" fmla="*/ 5891235 w 5891235"/>
              <a:gd name="connsiteY2" fmla="*/ 4515637 h 4517485"/>
              <a:gd name="connsiteX3" fmla="*/ 0 w 5891235"/>
              <a:gd name="connsiteY3" fmla="*/ 4517485 h 4517485"/>
              <a:gd name="connsiteX4" fmla="*/ 5606568 w 5891235"/>
              <a:gd name="connsiteY4" fmla="*/ 1980 h 4517485"/>
              <a:gd name="connsiteX5" fmla="*/ 5668296 w 5891235"/>
              <a:gd name="connsiteY5" fmla="*/ 0 h 4517485"/>
              <a:gd name="connsiteX0" fmla="*/ 5668296 w 5891235"/>
              <a:gd name="connsiteY0" fmla="*/ 0 h 4517485"/>
              <a:gd name="connsiteX1" fmla="*/ 5891235 w 5891235"/>
              <a:gd name="connsiteY1" fmla="*/ 0 h 4517485"/>
              <a:gd name="connsiteX2" fmla="*/ 5891235 w 5891235"/>
              <a:gd name="connsiteY2" fmla="*/ 4515637 h 4517485"/>
              <a:gd name="connsiteX3" fmla="*/ 0 w 5891235"/>
              <a:gd name="connsiteY3" fmla="*/ 4517485 h 4517485"/>
              <a:gd name="connsiteX4" fmla="*/ 5606568 w 5891235"/>
              <a:gd name="connsiteY4" fmla="*/ 1980 h 4517485"/>
              <a:gd name="connsiteX5" fmla="*/ 5668296 w 5891235"/>
              <a:gd name="connsiteY5" fmla="*/ 0 h 4517485"/>
              <a:gd name="connsiteX0" fmla="*/ 5668296 w 5891235"/>
              <a:gd name="connsiteY0" fmla="*/ 0 h 4517485"/>
              <a:gd name="connsiteX1" fmla="*/ 5891235 w 5891235"/>
              <a:gd name="connsiteY1" fmla="*/ 0 h 4517485"/>
              <a:gd name="connsiteX2" fmla="*/ 5891235 w 5891235"/>
              <a:gd name="connsiteY2" fmla="*/ 4515637 h 4517485"/>
              <a:gd name="connsiteX3" fmla="*/ 0 w 5891235"/>
              <a:gd name="connsiteY3" fmla="*/ 4517485 h 4517485"/>
              <a:gd name="connsiteX4" fmla="*/ 5421206 w 5891235"/>
              <a:gd name="connsiteY4" fmla="*/ 30498 h 4517485"/>
              <a:gd name="connsiteX5" fmla="*/ 5668296 w 5891235"/>
              <a:gd name="connsiteY5" fmla="*/ 0 h 4517485"/>
              <a:gd name="connsiteX0" fmla="*/ 5668296 w 5891235"/>
              <a:gd name="connsiteY0" fmla="*/ 0 h 4517485"/>
              <a:gd name="connsiteX1" fmla="*/ 5891235 w 5891235"/>
              <a:gd name="connsiteY1" fmla="*/ 0 h 4517485"/>
              <a:gd name="connsiteX2" fmla="*/ 5891235 w 5891235"/>
              <a:gd name="connsiteY2" fmla="*/ 4515637 h 4517485"/>
              <a:gd name="connsiteX3" fmla="*/ 0 w 5891235"/>
              <a:gd name="connsiteY3" fmla="*/ 4517485 h 4517485"/>
              <a:gd name="connsiteX4" fmla="*/ 5421206 w 5891235"/>
              <a:gd name="connsiteY4" fmla="*/ 30498 h 4517485"/>
              <a:gd name="connsiteX5" fmla="*/ 5668296 w 5891235"/>
              <a:gd name="connsiteY5" fmla="*/ 0 h 4517485"/>
              <a:gd name="connsiteX0" fmla="*/ 5668296 w 5891235"/>
              <a:gd name="connsiteY0" fmla="*/ 0 h 4517485"/>
              <a:gd name="connsiteX1" fmla="*/ 5891235 w 5891235"/>
              <a:gd name="connsiteY1" fmla="*/ 0 h 4517485"/>
              <a:gd name="connsiteX2" fmla="*/ 5891235 w 5891235"/>
              <a:gd name="connsiteY2" fmla="*/ 4515637 h 4517485"/>
              <a:gd name="connsiteX3" fmla="*/ 0 w 5891235"/>
              <a:gd name="connsiteY3" fmla="*/ 4517485 h 4517485"/>
              <a:gd name="connsiteX4" fmla="*/ 5421206 w 5891235"/>
              <a:gd name="connsiteY4" fmla="*/ 30498 h 4517485"/>
              <a:gd name="connsiteX5" fmla="*/ 5668296 w 5891235"/>
              <a:gd name="connsiteY5" fmla="*/ 0 h 4517485"/>
              <a:gd name="connsiteX0" fmla="*/ 5668296 w 5891235"/>
              <a:gd name="connsiteY0" fmla="*/ 0 h 4517485"/>
              <a:gd name="connsiteX1" fmla="*/ 5891235 w 5891235"/>
              <a:gd name="connsiteY1" fmla="*/ 0 h 4517485"/>
              <a:gd name="connsiteX2" fmla="*/ 5891235 w 5891235"/>
              <a:gd name="connsiteY2" fmla="*/ 4515637 h 4517485"/>
              <a:gd name="connsiteX3" fmla="*/ 0 w 5891235"/>
              <a:gd name="connsiteY3" fmla="*/ 4517485 h 4517485"/>
              <a:gd name="connsiteX4" fmla="*/ 5421206 w 5891235"/>
              <a:gd name="connsiteY4" fmla="*/ 30498 h 4517485"/>
              <a:gd name="connsiteX5" fmla="*/ 5668296 w 5891235"/>
              <a:gd name="connsiteY5" fmla="*/ 0 h 4517485"/>
              <a:gd name="connsiteX0" fmla="*/ 5668296 w 5891235"/>
              <a:gd name="connsiteY0" fmla="*/ 0 h 4517485"/>
              <a:gd name="connsiteX1" fmla="*/ 5891235 w 5891235"/>
              <a:gd name="connsiteY1" fmla="*/ 0 h 4517485"/>
              <a:gd name="connsiteX2" fmla="*/ 5891235 w 5891235"/>
              <a:gd name="connsiteY2" fmla="*/ 4515637 h 4517485"/>
              <a:gd name="connsiteX3" fmla="*/ 0 w 5891235"/>
              <a:gd name="connsiteY3" fmla="*/ 4517485 h 4517485"/>
              <a:gd name="connsiteX4" fmla="*/ 5421206 w 5891235"/>
              <a:gd name="connsiteY4" fmla="*/ 30498 h 4517485"/>
              <a:gd name="connsiteX5" fmla="*/ 5668296 w 5891235"/>
              <a:gd name="connsiteY5" fmla="*/ 0 h 4517485"/>
              <a:gd name="connsiteX0" fmla="*/ 5668296 w 5891235"/>
              <a:gd name="connsiteY0" fmla="*/ 0 h 4517485"/>
              <a:gd name="connsiteX1" fmla="*/ 5891235 w 5891235"/>
              <a:gd name="connsiteY1" fmla="*/ 0 h 4517485"/>
              <a:gd name="connsiteX2" fmla="*/ 5891235 w 5891235"/>
              <a:gd name="connsiteY2" fmla="*/ 4515637 h 4517485"/>
              <a:gd name="connsiteX3" fmla="*/ 0 w 5891235"/>
              <a:gd name="connsiteY3" fmla="*/ 4517485 h 4517485"/>
              <a:gd name="connsiteX4" fmla="*/ 5421206 w 5891235"/>
              <a:gd name="connsiteY4" fmla="*/ 30498 h 4517485"/>
              <a:gd name="connsiteX5" fmla="*/ 5668296 w 5891235"/>
              <a:gd name="connsiteY5" fmla="*/ 0 h 4517485"/>
              <a:gd name="connsiteX0" fmla="*/ 5668296 w 5891235"/>
              <a:gd name="connsiteY0" fmla="*/ 0 h 4517485"/>
              <a:gd name="connsiteX1" fmla="*/ 5891235 w 5891235"/>
              <a:gd name="connsiteY1" fmla="*/ 0 h 4517485"/>
              <a:gd name="connsiteX2" fmla="*/ 5891235 w 5891235"/>
              <a:gd name="connsiteY2" fmla="*/ 4515637 h 4517485"/>
              <a:gd name="connsiteX3" fmla="*/ 0 w 5891235"/>
              <a:gd name="connsiteY3" fmla="*/ 4517485 h 4517485"/>
              <a:gd name="connsiteX4" fmla="*/ 5421206 w 5891235"/>
              <a:gd name="connsiteY4" fmla="*/ 30498 h 4517485"/>
              <a:gd name="connsiteX5" fmla="*/ 5668296 w 5891235"/>
              <a:gd name="connsiteY5" fmla="*/ 0 h 4517485"/>
              <a:gd name="connsiteX0" fmla="*/ 5668296 w 5891235"/>
              <a:gd name="connsiteY0" fmla="*/ 0 h 4517485"/>
              <a:gd name="connsiteX1" fmla="*/ 5891235 w 5891235"/>
              <a:gd name="connsiteY1" fmla="*/ 0 h 4517485"/>
              <a:gd name="connsiteX2" fmla="*/ 5891235 w 5891235"/>
              <a:gd name="connsiteY2" fmla="*/ 4515637 h 4517485"/>
              <a:gd name="connsiteX3" fmla="*/ 0 w 5891235"/>
              <a:gd name="connsiteY3" fmla="*/ 4517485 h 4517485"/>
              <a:gd name="connsiteX4" fmla="*/ 5421206 w 5891235"/>
              <a:gd name="connsiteY4" fmla="*/ 30498 h 4517485"/>
              <a:gd name="connsiteX5" fmla="*/ 5668296 w 5891235"/>
              <a:gd name="connsiteY5" fmla="*/ 0 h 4517485"/>
              <a:gd name="connsiteX0" fmla="*/ 5668296 w 5891235"/>
              <a:gd name="connsiteY0" fmla="*/ 0 h 4517485"/>
              <a:gd name="connsiteX1" fmla="*/ 5891235 w 5891235"/>
              <a:gd name="connsiteY1" fmla="*/ 0 h 4517485"/>
              <a:gd name="connsiteX2" fmla="*/ 5891235 w 5891235"/>
              <a:gd name="connsiteY2" fmla="*/ 4515637 h 4517485"/>
              <a:gd name="connsiteX3" fmla="*/ 0 w 5891235"/>
              <a:gd name="connsiteY3" fmla="*/ 4517485 h 4517485"/>
              <a:gd name="connsiteX4" fmla="*/ 5421206 w 5891235"/>
              <a:gd name="connsiteY4" fmla="*/ 30498 h 4517485"/>
              <a:gd name="connsiteX5" fmla="*/ 5668296 w 5891235"/>
              <a:gd name="connsiteY5" fmla="*/ 0 h 4517485"/>
              <a:gd name="connsiteX0" fmla="*/ 5668514 w 5891453"/>
              <a:gd name="connsiteY0" fmla="*/ 0 h 4517485"/>
              <a:gd name="connsiteX1" fmla="*/ 5891453 w 5891453"/>
              <a:gd name="connsiteY1" fmla="*/ 0 h 4517485"/>
              <a:gd name="connsiteX2" fmla="*/ 5891453 w 5891453"/>
              <a:gd name="connsiteY2" fmla="*/ 4515637 h 4517485"/>
              <a:gd name="connsiteX3" fmla="*/ 218 w 5891453"/>
              <a:gd name="connsiteY3" fmla="*/ 4517485 h 4517485"/>
              <a:gd name="connsiteX4" fmla="*/ 5668514 w 5891453"/>
              <a:gd name="connsiteY4" fmla="*/ 0 h 4517485"/>
              <a:gd name="connsiteX0" fmla="*/ 5668868 w 5891807"/>
              <a:gd name="connsiteY0" fmla="*/ 0 h 4517485"/>
              <a:gd name="connsiteX1" fmla="*/ 5891807 w 5891807"/>
              <a:gd name="connsiteY1" fmla="*/ 0 h 4517485"/>
              <a:gd name="connsiteX2" fmla="*/ 5891807 w 5891807"/>
              <a:gd name="connsiteY2" fmla="*/ 4515637 h 4517485"/>
              <a:gd name="connsiteX3" fmla="*/ 572 w 5891807"/>
              <a:gd name="connsiteY3" fmla="*/ 4517485 h 4517485"/>
              <a:gd name="connsiteX4" fmla="*/ 5668868 w 5891807"/>
              <a:gd name="connsiteY4" fmla="*/ 0 h 4517485"/>
              <a:gd name="connsiteX0" fmla="*/ 5668296 w 5891235"/>
              <a:gd name="connsiteY0" fmla="*/ 0 h 4517485"/>
              <a:gd name="connsiteX1" fmla="*/ 5891235 w 5891235"/>
              <a:gd name="connsiteY1" fmla="*/ 0 h 4517485"/>
              <a:gd name="connsiteX2" fmla="*/ 5891235 w 5891235"/>
              <a:gd name="connsiteY2" fmla="*/ 4515637 h 4517485"/>
              <a:gd name="connsiteX3" fmla="*/ 0 w 5891235"/>
              <a:gd name="connsiteY3" fmla="*/ 4517485 h 4517485"/>
              <a:gd name="connsiteX4" fmla="*/ 5668296 w 5891235"/>
              <a:gd name="connsiteY4" fmla="*/ 0 h 4517485"/>
              <a:gd name="connsiteX0" fmla="*/ 5668296 w 5891235"/>
              <a:gd name="connsiteY0" fmla="*/ 0 h 4517485"/>
              <a:gd name="connsiteX1" fmla="*/ 5891235 w 5891235"/>
              <a:gd name="connsiteY1" fmla="*/ 0 h 4517485"/>
              <a:gd name="connsiteX2" fmla="*/ 5891235 w 5891235"/>
              <a:gd name="connsiteY2" fmla="*/ 4515637 h 4517485"/>
              <a:gd name="connsiteX3" fmla="*/ 0 w 5891235"/>
              <a:gd name="connsiteY3" fmla="*/ 4517485 h 4517485"/>
              <a:gd name="connsiteX4" fmla="*/ 5668296 w 5891235"/>
              <a:gd name="connsiteY4" fmla="*/ 0 h 4517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1235" h="4517485">
                <a:moveTo>
                  <a:pt x="5668296" y="0"/>
                </a:moveTo>
                <a:lnTo>
                  <a:pt x="5891235" y="0"/>
                </a:lnTo>
                <a:lnTo>
                  <a:pt x="5891235" y="4515637"/>
                </a:lnTo>
                <a:lnTo>
                  <a:pt x="0" y="4517485"/>
                </a:lnTo>
                <a:cubicBezTo>
                  <a:pt x="223461" y="3417390"/>
                  <a:pt x="1732766" y="82756"/>
                  <a:pt x="5668296" y="0"/>
                </a:cubicBezTo>
                <a:close/>
              </a:path>
            </a:pathLst>
          </a:custGeom>
          <a:noFill/>
        </p:spPr>
        <p:txBody>
          <a:bodyPr wrap="square" anchor="ctr" anchorCtr="1">
            <a:noAutofit/>
          </a:bodyPr>
          <a:lstStyle>
            <a:lvl1pPr algn="ctr">
              <a:defRPr/>
            </a:lvl1pPr>
          </a:lstStyle>
          <a:p>
            <a:r>
              <a:rPr lang="en-GB" dirty="0"/>
              <a:t>Click ‘Insert Image’</a:t>
            </a:r>
            <a:br>
              <a:rPr lang="en-GB" dirty="0"/>
            </a:br>
            <a:r>
              <a:rPr lang="en-GB" dirty="0"/>
              <a:t>from the Brandmaker ribbon</a:t>
            </a:r>
          </a:p>
        </p:txBody>
      </p:sp>
    </p:spTree>
    <p:extLst>
      <p:ext uri="{BB962C8B-B14F-4D97-AF65-F5344CB8AC3E}">
        <p14:creationId xmlns:p14="http://schemas.microsoft.com/office/powerpoint/2010/main" val="1082504847"/>
      </p:ext>
    </p:extLst>
  </p:cSld>
  <p:clrMapOvr>
    <a:masterClrMapping/>
  </p:clrMapOvr>
  <p:extLst>
    <p:ext uri="{DCECCB84-F9BA-43D5-87BE-67443E8EF086}">
      <p15:sldGuideLst xmlns:p15="http://schemas.microsoft.com/office/powerpoint/2012/main">
        <p15:guide id="1" orient="horz" pos="1498">
          <p15:clr>
            <a:srgbClr val="FBAE40"/>
          </p15:clr>
        </p15:guide>
        <p15:guide id="2" pos="4167">
          <p15:clr>
            <a:srgbClr val="FBAE40"/>
          </p15:clr>
        </p15:guide>
        <p15:guide id="3" orient="horz" pos="3081">
          <p15:clr>
            <a:srgbClr val="FBAE40"/>
          </p15:clr>
        </p15:guide>
        <p15:guide id="4" orient="horz" pos="2499">
          <p15:clr>
            <a:srgbClr val="FBAE40"/>
          </p15:clr>
        </p15:guide>
        <p15:guide id="5" orient="horz" pos="384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8C3038-4CC4-46CF-B9C1-5EFE2BA591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927" y="5721349"/>
            <a:ext cx="2040406" cy="648511"/>
          </a:xfrm>
          <a:prstGeom prst="rect">
            <a:avLst/>
          </a:prstGeom>
        </p:spPr>
      </p:pic>
      <p:cxnSp>
        <p:nvCxnSpPr>
          <p:cNvPr id="8" name="Straight Connector 7">
            <a:extLst>
              <a:ext uri="{FF2B5EF4-FFF2-40B4-BE49-F238E27FC236}">
                <a16:creationId xmlns:a16="http://schemas.microsoft.com/office/drawing/2014/main" id="{B347EBD5-638B-43DF-905D-0637BA335924}"/>
              </a:ext>
            </a:extLst>
          </p:cNvPr>
          <p:cNvCxnSpPr>
            <a:cxnSpLocks/>
          </p:cNvCxnSpPr>
          <p:nvPr>
            <p:custDataLst>
              <p:tags r:id="rId1"/>
            </p:custDataLst>
          </p:nvPr>
        </p:nvCxnSpPr>
        <p:spPr>
          <a:xfrm>
            <a:off x="652927" y="6461167"/>
            <a:ext cx="2040406"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D5D93780-C373-4290-AB9D-BDB9E72333AE}"/>
              </a:ext>
            </a:extLst>
          </p:cNvPr>
          <p:cNvSpPr txBox="1">
            <a:spLocks/>
          </p:cNvSpPr>
          <p:nvPr>
            <p:custDataLst>
              <p:tags r:id="rId2"/>
            </p:custDataLst>
          </p:nvPr>
        </p:nvSpPr>
        <p:spPr>
          <a:xfrm>
            <a:off x="652925" y="6563616"/>
            <a:ext cx="1495546" cy="89289"/>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913" b="1" dirty="0">
                <a:solidFill>
                  <a:schemeClr val="tx1"/>
                </a:solidFill>
              </a:rPr>
              <a:t>grantthornton.co.uk</a:t>
            </a:r>
          </a:p>
        </p:txBody>
      </p:sp>
      <p:sp>
        <p:nvSpPr>
          <p:cNvPr id="10" name="TextBox 9">
            <a:extLst>
              <a:ext uri="{FF2B5EF4-FFF2-40B4-BE49-F238E27FC236}">
                <a16:creationId xmlns:a16="http://schemas.microsoft.com/office/drawing/2014/main" id="{D5DE1351-3544-4462-A87D-F34D1A823EFD}"/>
              </a:ext>
            </a:extLst>
          </p:cNvPr>
          <p:cNvSpPr txBox="1"/>
          <p:nvPr>
            <p:custDataLst>
              <p:tags r:id="rId3"/>
            </p:custDataLst>
          </p:nvPr>
        </p:nvSpPr>
        <p:spPr>
          <a:xfrm>
            <a:off x="2867426" y="5970308"/>
            <a:ext cx="8703313" cy="105285"/>
          </a:xfrm>
          <a:prstGeom prst="rect">
            <a:avLst/>
          </a:prstGeom>
          <a:noFill/>
        </p:spPr>
        <p:txBody>
          <a:bodyPr wrap="square" lIns="0" tIns="0" rIns="0" bIns="0" rtlCol="0">
            <a:spAutoFit/>
          </a:bodyPr>
          <a:lstStyle/>
          <a:p>
            <a:r>
              <a:rPr lang="en-GB" sz="684" b="0" i="0" kern="1200">
                <a:solidFill>
                  <a:schemeClr val="tx1"/>
                </a:solidFill>
                <a:effectLst/>
                <a:latin typeface="+mn-lt"/>
                <a:ea typeface="+mn-ea"/>
                <a:cs typeface="+mn-cs"/>
              </a:rPr>
              <a:t>© 2019 Grant Thornton UK LLP.</a:t>
            </a:r>
            <a:endParaRPr lang="en-GB" sz="684" dirty="0"/>
          </a:p>
        </p:txBody>
      </p:sp>
      <p:sp>
        <p:nvSpPr>
          <p:cNvPr id="11" name="TextBox 10">
            <a:extLst>
              <a:ext uri="{FF2B5EF4-FFF2-40B4-BE49-F238E27FC236}">
                <a16:creationId xmlns:a16="http://schemas.microsoft.com/office/drawing/2014/main" id="{3AF0042C-7854-49F9-BF7B-3195AA1978E0}"/>
              </a:ext>
            </a:extLst>
          </p:cNvPr>
          <p:cNvSpPr txBox="1"/>
          <p:nvPr>
            <p:custDataLst>
              <p:tags r:id="rId4"/>
            </p:custDataLst>
          </p:nvPr>
        </p:nvSpPr>
        <p:spPr>
          <a:xfrm>
            <a:off x="2867426" y="6151483"/>
            <a:ext cx="8703313" cy="315856"/>
          </a:xfrm>
          <a:prstGeom prst="rect">
            <a:avLst/>
          </a:prstGeom>
          <a:noFill/>
        </p:spPr>
        <p:txBody>
          <a:bodyPr wrap="square" lIns="0" tIns="0" rIns="0" bIns="0" rtlCol="0">
            <a:spAutoFit/>
          </a:bodyPr>
          <a:lstStyle/>
          <a:p>
            <a:pPr marL="0" marR="0" lvl="0" indent="0" algn="l" defTabSz="1135236" rtl="0" eaLnBrk="1" fontAlgn="auto" latinLnBrk="0" hangingPunct="1">
              <a:lnSpc>
                <a:spcPct val="100000"/>
              </a:lnSpc>
              <a:spcBef>
                <a:spcPts val="0"/>
              </a:spcBef>
              <a:spcAft>
                <a:spcPts val="0"/>
              </a:spcAft>
              <a:buClrTx/>
              <a:buSzTx/>
              <a:buFontTx/>
              <a:buNone/>
              <a:tabLst/>
              <a:defRPr/>
            </a:pPr>
            <a:r>
              <a:rPr kumimoji="0" lang="en-GB" sz="68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spTree>
    <p:extLst>
      <p:ext uri="{BB962C8B-B14F-4D97-AF65-F5344CB8AC3E}">
        <p14:creationId xmlns:p14="http://schemas.microsoft.com/office/powerpoint/2010/main" val="90714504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13245" y="275015"/>
            <a:ext cx="11068796" cy="737494"/>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42374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4EA8-FEB1-1D42-973F-E2B0E99A9C64}"/>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CC6383F-85C9-E34A-99CB-5AAE4C495B58}"/>
              </a:ext>
            </a:extLst>
          </p:cNvPr>
          <p:cNvSpPr>
            <a:spLocks noGrp="1"/>
          </p:cNvSpPr>
          <p:nvPr>
            <p:ph idx="1"/>
          </p:nvPr>
        </p:nvSpPr>
        <p:spPr>
          <a:xfrm>
            <a:off x="556846" y="1412876"/>
            <a:ext cx="10515600" cy="46799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a:extLst>
              <a:ext uri="{FF2B5EF4-FFF2-40B4-BE49-F238E27FC236}">
                <a16:creationId xmlns:a16="http://schemas.microsoft.com/office/drawing/2014/main" id="{463158A3-56E0-394B-90A0-F8DE25559CB4}"/>
              </a:ext>
            </a:extLst>
          </p:cNvPr>
          <p:cNvSpPr>
            <a:spLocks noGrp="1"/>
          </p:cNvSpPr>
          <p:nvPr>
            <p:ph type="sldNum" sz="quarter" idx="10"/>
          </p:nvPr>
        </p:nvSpPr>
        <p:spPr/>
        <p:txBody>
          <a:bodyPr/>
          <a:lstStyle/>
          <a:p>
            <a:fld id="{2D3668DB-B743-9544-89BC-2B4F302F7311}" type="slidenum">
              <a:rPr lang="en-US" smtClean="0"/>
              <a:pPr/>
              <a:t>‹#›</a:t>
            </a:fld>
            <a:endParaRPr lang="en-US"/>
          </a:p>
        </p:txBody>
      </p:sp>
    </p:spTree>
    <p:extLst>
      <p:ext uri="{BB962C8B-B14F-4D97-AF65-F5344CB8AC3E}">
        <p14:creationId xmlns:p14="http://schemas.microsoft.com/office/powerpoint/2010/main" val="1713136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908933" y="2449340"/>
            <a:ext cx="8620434" cy="2808357"/>
          </a:xfrm>
          <a:prstGeom prst="rect">
            <a:avLst/>
          </a:prstGeom>
        </p:spPr>
        <p:txBody>
          <a:bodyPr/>
          <a:lstStyle>
            <a:lvl1pPr algn="l">
              <a:defRPr sz="4535"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542719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934D98"/>
        </a:solidFill>
        <a:effectLst/>
      </p:bgPr>
    </p:bg>
    <p:spTree>
      <p:nvGrpSpPr>
        <p:cNvPr id="1" name=""/>
        <p:cNvGrpSpPr/>
        <p:nvPr/>
      </p:nvGrpSpPr>
      <p:grpSpPr>
        <a:xfrm>
          <a:off x="0" y="0"/>
          <a:ext cx="0" cy="0"/>
          <a:chOff x="0" y="0"/>
          <a:chExt cx="0" cy="0"/>
        </a:xfrm>
      </p:grpSpPr>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spTree>
    <p:extLst>
      <p:ext uri="{BB962C8B-B14F-4D97-AF65-F5344CB8AC3E}">
        <p14:creationId xmlns:p14="http://schemas.microsoft.com/office/powerpoint/2010/main" val="366381870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Guided">
    <p:bg>
      <p:bgPr>
        <a:solidFill>
          <a:srgbClr val="934D98"/>
        </a:solidFill>
        <a:effectLst/>
      </p:bgPr>
    </p:bg>
    <p:spTree>
      <p:nvGrpSpPr>
        <p:cNvPr id="1" name=""/>
        <p:cNvGrpSpPr/>
        <p:nvPr/>
      </p:nvGrpSpPr>
      <p:grpSpPr>
        <a:xfrm>
          <a:off x="0" y="0"/>
          <a:ext cx="0" cy="0"/>
          <a:chOff x="0" y="0"/>
          <a:chExt cx="0" cy="0"/>
        </a:xfrm>
      </p:grpSpPr>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sp>
        <p:nvSpPr>
          <p:cNvPr id="3" name="Title 1"/>
          <p:cNvSpPr>
            <a:spLocks noGrp="1"/>
          </p:cNvSpPr>
          <p:nvPr>
            <p:ph type="ctrTitle"/>
          </p:nvPr>
        </p:nvSpPr>
        <p:spPr>
          <a:xfrm>
            <a:off x="593020" y="1817143"/>
            <a:ext cx="11004406" cy="1322255"/>
          </a:xfrm>
        </p:spPr>
        <p:txBody>
          <a:bodyPr anchor="t"/>
          <a:lstStyle>
            <a:lvl1pPr>
              <a:defRPr sz="4191"/>
            </a:lvl1pPr>
          </a:lstStyle>
          <a:p>
            <a:r>
              <a:rPr lang="en-US"/>
              <a:t>Click to edit Master title style</a:t>
            </a:r>
            <a:endParaRPr lang="en-GB"/>
          </a:p>
        </p:txBody>
      </p:sp>
      <p:sp>
        <p:nvSpPr>
          <p:cNvPr id="4" name="Subtitle 2"/>
          <p:cNvSpPr>
            <a:spLocks noGrp="1"/>
          </p:cNvSpPr>
          <p:nvPr>
            <p:ph type="subTitle" idx="1"/>
          </p:nvPr>
        </p:nvSpPr>
        <p:spPr>
          <a:xfrm>
            <a:off x="593020" y="1405714"/>
            <a:ext cx="11004406" cy="411429"/>
          </a:xfrm>
        </p:spPr>
        <p:txBody>
          <a:bodyPr/>
          <a:lstStyle>
            <a:lvl1pPr marL="0" indent="0">
              <a:buNone/>
              <a:defRPr sz="1905"/>
            </a:lvl1pPr>
          </a:lstStyle>
          <a:p>
            <a:r>
              <a:rPr lang="en-US"/>
              <a:t>Click to edit Master subtitle style</a:t>
            </a:r>
            <a:endParaRPr lang="en-GB"/>
          </a:p>
        </p:txBody>
      </p:sp>
      <p:sp>
        <p:nvSpPr>
          <p:cNvPr id="5" name="Text Placeholder 3"/>
          <p:cNvSpPr>
            <a:spLocks noGrp="1"/>
          </p:cNvSpPr>
          <p:nvPr>
            <p:ph type="body" sz="quarter" idx="11"/>
          </p:nvPr>
        </p:nvSpPr>
        <p:spPr>
          <a:xfrm>
            <a:off x="593020" y="3600000"/>
            <a:ext cx="11004406" cy="1626798"/>
          </a:xfrm>
        </p:spPr>
        <p:txBody>
          <a:bodyPr/>
          <a:lstStyle>
            <a:lvl1pPr marL="0" indent="0">
              <a:buNone/>
              <a:defRPr sz="1714"/>
            </a:lvl1pPr>
          </a:lstStyle>
          <a:p>
            <a:pPr lvl="0"/>
            <a:r>
              <a:rPr lang="en-US"/>
              <a:t>Edit Master text styles</a:t>
            </a:r>
          </a:p>
        </p:txBody>
      </p:sp>
    </p:spTree>
    <p:extLst>
      <p:ext uri="{BB962C8B-B14F-4D97-AF65-F5344CB8AC3E}">
        <p14:creationId xmlns:p14="http://schemas.microsoft.com/office/powerpoint/2010/main" val="11153057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DSD">
    <p:bg>
      <p:bgPr>
        <a:solidFill>
          <a:srgbClr val="934D98"/>
        </a:solidFill>
        <a:effectLst/>
      </p:bgPr>
    </p:bg>
    <p:spTree>
      <p:nvGrpSpPr>
        <p:cNvPr id="1" name=""/>
        <p:cNvGrpSpPr/>
        <p:nvPr/>
      </p:nvGrpSpPr>
      <p:grpSpPr>
        <a:xfrm>
          <a:off x="0" y="0"/>
          <a:ext cx="0" cy="0"/>
          <a:chOff x="0" y="0"/>
          <a:chExt cx="0" cy="0"/>
        </a:xfrm>
      </p:grpSpPr>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614" y="5862857"/>
            <a:ext cx="4475318" cy="738703"/>
          </a:xfrm>
          <a:prstGeom prst="rect">
            <a:avLst/>
          </a:prstGeom>
        </p:spPr>
      </p:pic>
    </p:spTree>
    <p:extLst>
      <p:ext uri="{BB962C8B-B14F-4D97-AF65-F5344CB8AC3E}">
        <p14:creationId xmlns:p14="http://schemas.microsoft.com/office/powerpoint/2010/main" val="381750772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DSDGuided">
    <p:bg>
      <p:bgPr>
        <a:solidFill>
          <a:srgbClr val="934D98"/>
        </a:solidFill>
        <a:effectLst/>
      </p:bgPr>
    </p:bg>
    <p:spTree>
      <p:nvGrpSpPr>
        <p:cNvPr id="1" name=""/>
        <p:cNvGrpSpPr/>
        <p:nvPr/>
      </p:nvGrpSpPr>
      <p:grpSpPr>
        <a:xfrm>
          <a:off x="0" y="0"/>
          <a:ext cx="0" cy="0"/>
          <a:chOff x="0" y="0"/>
          <a:chExt cx="0" cy="0"/>
        </a:xfrm>
      </p:grpSpPr>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sp>
        <p:nvSpPr>
          <p:cNvPr id="3" name="Title 1"/>
          <p:cNvSpPr>
            <a:spLocks noGrp="1"/>
          </p:cNvSpPr>
          <p:nvPr>
            <p:ph type="ctrTitle"/>
          </p:nvPr>
        </p:nvSpPr>
        <p:spPr>
          <a:xfrm>
            <a:off x="593020" y="1817143"/>
            <a:ext cx="11004406" cy="1322255"/>
          </a:xfrm>
        </p:spPr>
        <p:txBody>
          <a:bodyPr anchor="t"/>
          <a:lstStyle>
            <a:lvl1pPr>
              <a:defRPr sz="4191"/>
            </a:lvl1pPr>
          </a:lstStyle>
          <a:p>
            <a:r>
              <a:rPr lang="en-US"/>
              <a:t>Click to edit Master title style</a:t>
            </a:r>
            <a:endParaRPr lang="en-GB"/>
          </a:p>
        </p:txBody>
      </p:sp>
      <p:sp>
        <p:nvSpPr>
          <p:cNvPr id="4" name="Subtitle 2"/>
          <p:cNvSpPr>
            <a:spLocks noGrp="1"/>
          </p:cNvSpPr>
          <p:nvPr>
            <p:ph type="subTitle" idx="1"/>
          </p:nvPr>
        </p:nvSpPr>
        <p:spPr>
          <a:xfrm>
            <a:off x="593020" y="1405714"/>
            <a:ext cx="11004406" cy="411429"/>
          </a:xfrm>
        </p:spPr>
        <p:txBody>
          <a:bodyPr/>
          <a:lstStyle>
            <a:lvl1pPr marL="0" indent="0">
              <a:buNone/>
              <a:defRPr sz="1905"/>
            </a:lvl1pPr>
          </a:lstStyle>
          <a:p>
            <a:r>
              <a:rPr lang="en-US"/>
              <a:t>Click to edit Master subtitle style</a:t>
            </a:r>
            <a:endParaRPr lang="en-GB"/>
          </a:p>
        </p:txBody>
      </p:sp>
      <p:sp>
        <p:nvSpPr>
          <p:cNvPr id="5" name="Text Placeholder 3"/>
          <p:cNvSpPr>
            <a:spLocks noGrp="1"/>
          </p:cNvSpPr>
          <p:nvPr>
            <p:ph type="body" sz="quarter" idx="11"/>
          </p:nvPr>
        </p:nvSpPr>
        <p:spPr>
          <a:xfrm>
            <a:off x="593020" y="3600000"/>
            <a:ext cx="11004406" cy="1626798"/>
          </a:xfrm>
        </p:spPr>
        <p:txBody>
          <a:bodyPr/>
          <a:lstStyle>
            <a:lvl1pPr marL="0" indent="0">
              <a:buNone/>
              <a:defRPr sz="1714"/>
            </a:lvl1pPr>
          </a:lstStyle>
          <a:p>
            <a:pPr lvl="0"/>
            <a:r>
              <a:rPr lang="en-US"/>
              <a:t>Edit Master text styles</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614" y="5862857"/>
            <a:ext cx="4475318" cy="738703"/>
          </a:xfrm>
          <a:prstGeom prst="rect">
            <a:avLst/>
          </a:prstGeom>
        </p:spPr>
      </p:pic>
    </p:spTree>
    <p:extLst>
      <p:ext uri="{BB962C8B-B14F-4D97-AF65-F5344CB8AC3E}">
        <p14:creationId xmlns:p14="http://schemas.microsoft.com/office/powerpoint/2010/main" val="285916230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pic>
        <p:nvPicPr>
          <p:cNvPr id="3" name="Picture 1" descr="ECC ppt back.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8127" y="4077072"/>
            <a:ext cx="4943873" cy="27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0"/>
          <p:cNvSpPr>
            <a:spLocks noGrp="1" noChangeArrowheads="1"/>
          </p:cNvSpPr>
          <p:nvPr>
            <p:ph type="sldNum" sz="quarter" idx="4"/>
          </p:nvPr>
        </p:nvSpPr>
        <p:spPr bwMode="auto">
          <a:xfrm>
            <a:off x="68021" y="6525344"/>
            <a:ext cx="960106"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067" tIns="48033" rIns="96067" bIns="48033" numCol="1" anchor="t" anchorCtr="0" compatLnSpc="1">
            <a:prstTxWarp prst="textNoShape">
              <a:avLst/>
            </a:prstTxWarp>
          </a:bodyPr>
          <a:lstStyle>
            <a:lvl1pPr>
              <a:defRPr sz="1238" smtClean="0">
                <a:solidFill>
                  <a:schemeClr val="bg2"/>
                </a:solidFill>
                <a:latin typeface="Arial" pitchFamily="34" charset="0"/>
              </a:defRPr>
            </a:lvl1pPr>
          </a:lstStyle>
          <a:p>
            <a:pPr>
              <a:defRPr/>
            </a:pPr>
            <a:fld id="{0971A862-7189-470E-99D7-3A123C7E2800}"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2134710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faultGuided">
    <p:spTree>
      <p:nvGrpSpPr>
        <p:cNvPr id="1" name=""/>
        <p:cNvGrpSpPr/>
        <p:nvPr/>
      </p:nvGrpSpPr>
      <p:grpSpPr>
        <a:xfrm>
          <a:off x="0" y="0"/>
          <a:ext cx="0" cy="0"/>
          <a:chOff x="0" y="0"/>
          <a:chExt cx="0" cy="0"/>
        </a:xfrm>
      </p:grpSpPr>
      <p:pic>
        <p:nvPicPr>
          <p:cNvPr id="3" name="Picture 1" descr="ECC ppt back.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8127" y="4077072"/>
            <a:ext cx="4943873" cy="27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0"/>
          <p:cNvSpPr>
            <a:spLocks noGrp="1" noChangeArrowheads="1"/>
          </p:cNvSpPr>
          <p:nvPr>
            <p:ph type="sldNum" sz="quarter" idx="4"/>
          </p:nvPr>
        </p:nvSpPr>
        <p:spPr bwMode="auto">
          <a:xfrm>
            <a:off x="68021" y="6525344"/>
            <a:ext cx="960106"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067" tIns="48033" rIns="96067" bIns="48033" numCol="1" anchor="t" anchorCtr="0" compatLnSpc="1">
            <a:prstTxWarp prst="textNoShape">
              <a:avLst/>
            </a:prstTxWarp>
          </a:bodyPr>
          <a:lstStyle>
            <a:lvl1pPr>
              <a:defRPr sz="1238" smtClean="0">
                <a:solidFill>
                  <a:schemeClr val="bg2"/>
                </a:solidFill>
                <a:latin typeface="Arial" pitchFamily="34" charset="0"/>
              </a:defRPr>
            </a:lvl1pPr>
          </a:lstStyle>
          <a:p>
            <a:pPr>
              <a:defRPr/>
            </a:pPr>
            <a:fld id="{0971A862-7189-470E-99D7-3A123C7E2800}" type="slidenum">
              <a:rPr lang="en-US" smtClean="0"/>
              <a:pPr>
                <a:defRPr/>
              </a:pPr>
              <a:t>‹#›</a:t>
            </a:fld>
            <a:endParaRPr lang="en-US">
              <a:solidFill>
                <a:schemeClr val="tx1"/>
              </a:solidFill>
            </a:endParaRPr>
          </a:p>
        </p:txBody>
      </p:sp>
      <p:sp>
        <p:nvSpPr>
          <p:cNvPr id="5" name="Subtitle 2"/>
          <p:cNvSpPr>
            <a:spLocks noGrp="1"/>
          </p:cNvSpPr>
          <p:nvPr>
            <p:ph type="subTitle" idx="1" hasCustomPrompt="1"/>
          </p:nvPr>
        </p:nvSpPr>
        <p:spPr>
          <a:xfrm>
            <a:off x="91323" y="68672"/>
            <a:ext cx="12008957" cy="456000"/>
          </a:xfrm>
        </p:spPr>
        <p:txBody>
          <a:bodyPr/>
          <a:lstStyle>
            <a:lvl1pPr marL="0" indent="0">
              <a:buNone/>
              <a:defRPr sz="2286">
                <a:solidFill>
                  <a:srgbClr val="192A66"/>
                </a:solidFill>
              </a:defRPr>
            </a:lvl1pPr>
          </a:lstStyle>
          <a:p>
            <a:r>
              <a:rPr lang="en-GB" sz="2286"/>
              <a:t>Title</a:t>
            </a:r>
            <a:endParaRPr lang="en-GB"/>
          </a:p>
        </p:txBody>
      </p:sp>
      <p:sp>
        <p:nvSpPr>
          <p:cNvPr id="6" name="Rectangle 3"/>
          <p:cNvSpPr>
            <a:spLocks noGrp="1" noChangeArrowheads="1"/>
          </p:cNvSpPr>
          <p:nvPr>
            <p:ph idx="10" hasCustomPrompt="1"/>
          </p:nvPr>
        </p:nvSpPr>
        <p:spPr bwMode="auto">
          <a:xfrm>
            <a:off x="91323" y="582857"/>
            <a:ext cx="12008957" cy="579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067" tIns="48033" rIns="96067" bIns="48033" numCol="1" anchor="t" anchorCtr="0" compatLnSpc="1">
            <a:prstTxWarp prst="textNoShape">
              <a:avLst/>
            </a:prstTxWarp>
          </a:bodyPr>
          <a:lstStyle>
            <a:lvl1pPr marL="0" indent="0">
              <a:buNone/>
              <a:defRPr sz="1905">
                <a:solidFill>
                  <a:srgbClr val="192A66"/>
                </a:solidFill>
              </a:defRPr>
            </a:lvl1pPr>
            <a:lvl2pPr marL="255517" indent="-255517">
              <a:spcBef>
                <a:spcPts val="381"/>
              </a:spcBef>
              <a:buFont typeface="Arial" panose="020B0604020202020204" pitchFamily="34" charset="0"/>
              <a:buChar char="•"/>
              <a:defRPr sz="1714">
                <a:solidFill>
                  <a:srgbClr val="192A66"/>
                </a:solidFill>
              </a:defRPr>
            </a:lvl2pPr>
            <a:lvl3pPr marL="511034" indent="-255517">
              <a:spcBef>
                <a:spcPts val="286"/>
              </a:spcBef>
              <a:buFont typeface="Arial" panose="020B0604020202020204" pitchFamily="34" charset="0"/>
              <a:buChar char="◦"/>
              <a:defRPr sz="1524">
                <a:solidFill>
                  <a:srgbClr val="192A66"/>
                </a:solidFill>
              </a:defRPr>
            </a:lvl3pPr>
            <a:lvl4pPr marL="766552" indent="-255517">
              <a:spcBef>
                <a:spcPts val="190"/>
              </a:spcBef>
              <a:buFont typeface="Arial" panose="020B0604020202020204" pitchFamily="34" charset="0"/>
              <a:buChar char="−"/>
              <a:defRPr sz="1333">
                <a:solidFill>
                  <a:srgbClr val="192A66"/>
                </a:solidFill>
              </a:defRPr>
            </a:lvl4pPr>
            <a:lvl5pPr marL="1022068" indent="-255517">
              <a:spcBef>
                <a:spcPts val="190"/>
              </a:spcBef>
              <a:buFont typeface="Wingdings" panose="05000000000000000000" pitchFamily="2" charset="2"/>
              <a:buChar char="Ø"/>
              <a:defRPr sz="1143">
                <a:solidFill>
                  <a:srgbClr val="192A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536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NoLogo">
    <p:spTree>
      <p:nvGrpSpPr>
        <p:cNvPr id="1" name=""/>
        <p:cNvGrpSpPr/>
        <p:nvPr/>
      </p:nvGrpSpPr>
      <p:grpSpPr>
        <a:xfrm>
          <a:off x="0" y="0"/>
          <a:ext cx="0" cy="0"/>
          <a:chOff x="0" y="0"/>
          <a:chExt cx="0" cy="0"/>
        </a:xfrm>
      </p:grpSpPr>
      <p:sp>
        <p:nvSpPr>
          <p:cNvPr id="4" name="Rectangle 30"/>
          <p:cNvSpPr>
            <a:spLocks noGrp="1" noChangeArrowheads="1"/>
          </p:cNvSpPr>
          <p:nvPr>
            <p:ph type="sldNum" sz="quarter" idx="4"/>
          </p:nvPr>
        </p:nvSpPr>
        <p:spPr bwMode="auto">
          <a:xfrm>
            <a:off x="68021" y="6525344"/>
            <a:ext cx="960106"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067" tIns="48033" rIns="96067" bIns="48033" numCol="1" anchor="t" anchorCtr="0" compatLnSpc="1">
            <a:prstTxWarp prst="textNoShape">
              <a:avLst/>
            </a:prstTxWarp>
          </a:bodyPr>
          <a:lstStyle>
            <a:lvl1pPr>
              <a:defRPr sz="1238" smtClean="0">
                <a:solidFill>
                  <a:schemeClr val="bg2"/>
                </a:solidFill>
                <a:latin typeface="Arial" pitchFamily="34" charset="0"/>
              </a:defRPr>
            </a:lvl1pPr>
          </a:lstStyle>
          <a:p>
            <a:pPr>
              <a:defRPr/>
            </a:pPr>
            <a:fld id="{0971A862-7189-470E-99D7-3A123C7E2800}"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3479305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LogoGuided">
    <p:spTree>
      <p:nvGrpSpPr>
        <p:cNvPr id="1" name=""/>
        <p:cNvGrpSpPr/>
        <p:nvPr/>
      </p:nvGrpSpPr>
      <p:grpSpPr>
        <a:xfrm>
          <a:off x="0" y="0"/>
          <a:ext cx="0" cy="0"/>
          <a:chOff x="0" y="0"/>
          <a:chExt cx="0" cy="0"/>
        </a:xfrm>
      </p:grpSpPr>
      <p:sp>
        <p:nvSpPr>
          <p:cNvPr id="4" name="Rectangle 30"/>
          <p:cNvSpPr>
            <a:spLocks noGrp="1" noChangeArrowheads="1"/>
          </p:cNvSpPr>
          <p:nvPr>
            <p:ph type="sldNum" sz="quarter" idx="4"/>
          </p:nvPr>
        </p:nvSpPr>
        <p:spPr bwMode="auto">
          <a:xfrm>
            <a:off x="68021" y="6525344"/>
            <a:ext cx="960106"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067" tIns="48033" rIns="96067" bIns="48033" numCol="1" anchor="t" anchorCtr="0" compatLnSpc="1">
            <a:prstTxWarp prst="textNoShape">
              <a:avLst/>
            </a:prstTxWarp>
          </a:bodyPr>
          <a:lstStyle>
            <a:lvl1pPr algn="l">
              <a:defRPr sz="1238" smtClean="0">
                <a:solidFill>
                  <a:schemeClr val="bg2"/>
                </a:solidFill>
                <a:latin typeface="Arial" pitchFamily="34" charset="0"/>
              </a:defRPr>
            </a:lvl1pPr>
          </a:lstStyle>
          <a:p>
            <a:pPr>
              <a:defRPr/>
            </a:pPr>
            <a:fld id="{0971A862-7189-470E-99D7-3A123C7E2800}" type="slidenum">
              <a:rPr lang="en-US" smtClean="0"/>
              <a:pPr>
                <a:defRPr/>
              </a:pPr>
              <a:t>‹#›</a:t>
            </a:fld>
            <a:endParaRPr lang="en-US">
              <a:solidFill>
                <a:schemeClr val="tx1"/>
              </a:solidFill>
            </a:endParaRPr>
          </a:p>
        </p:txBody>
      </p:sp>
      <p:sp>
        <p:nvSpPr>
          <p:cNvPr id="3" name="Subtitle 2"/>
          <p:cNvSpPr>
            <a:spLocks noGrp="1"/>
          </p:cNvSpPr>
          <p:nvPr>
            <p:ph type="subTitle" idx="1" hasCustomPrompt="1"/>
          </p:nvPr>
        </p:nvSpPr>
        <p:spPr>
          <a:xfrm>
            <a:off x="91323" y="68672"/>
            <a:ext cx="12008957" cy="456000"/>
          </a:xfrm>
        </p:spPr>
        <p:txBody>
          <a:bodyPr/>
          <a:lstStyle>
            <a:lvl1pPr marL="0" indent="0">
              <a:buNone/>
              <a:defRPr sz="2286">
                <a:solidFill>
                  <a:srgbClr val="192A66"/>
                </a:solidFill>
              </a:defRPr>
            </a:lvl1pPr>
          </a:lstStyle>
          <a:p>
            <a:r>
              <a:rPr lang="en-GB" sz="2286"/>
              <a:t>Title</a:t>
            </a:r>
            <a:endParaRPr lang="en-GB"/>
          </a:p>
        </p:txBody>
      </p:sp>
      <p:sp>
        <p:nvSpPr>
          <p:cNvPr id="5" name="Rectangle 3"/>
          <p:cNvSpPr>
            <a:spLocks noGrp="1" noChangeArrowheads="1"/>
          </p:cNvSpPr>
          <p:nvPr>
            <p:ph idx="10"/>
          </p:nvPr>
        </p:nvSpPr>
        <p:spPr bwMode="auto">
          <a:xfrm>
            <a:off x="91323" y="582857"/>
            <a:ext cx="12008957" cy="586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067" tIns="48033" rIns="96067" bIns="48033" numCol="1" anchor="t" anchorCtr="0" compatLnSpc="1">
            <a:prstTxWarp prst="textNoShape">
              <a:avLst/>
            </a:prstTxWarp>
          </a:bodyPr>
          <a:lstStyle>
            <a:lvl1pPr marL="0" indent="0">
              <a:buNone/>
              <a:defRPr sz="1905">
                <a:solidFill>
                  <a:srgbClr val="192A66"/>
                </a:solidFill>
              </a:defRPr>
            </a:lvl1pPr>
            <a:lvl2pPr marL="255517" indent="-255517">
              <a:spcBef>
                <a:spcPts val="381"/>
              </a:spcBef>
              <a:buFont typeface="Arial" panose="020B0604020202020204" pitchFamily="34" charset="0"/>
              <a:buChar char="•"/>
              <a:defRPr sz="1714">
                <a:solidFill>
                  <a:srgbClr val="192A66"/>
                </a:solidFill>
              </a:defRPr>
            </a:lvl2pPr>
            <a:lvl3pPr marL="511034" indent="-255517">
              <a:spcBef>
                <a:spcPts val="286"/>
              </a:spcBef>
              <a:buFont typeface="Arial" panose="020B0604020202020204" pitchFamily="34" charset="0"/>
              <a:buChar char="◦"/>
              <a:defRPr sz="1524">
                <a:solidFill>
                  <a:srgbClr val="192A66"/>
                </a:solidFill>
              </a:defRPr>
            </a:lvl3pPr>
            <a:lvl4pPr marL="766552" indent="-255517">
              <a:spcBef>
                <a:spcPts val="190"/>
              </a:spcBef>
              <a:defRPr sz="1333">
                <a:solidFill>
                  <a:srgbClr val="192A66"/>
                </a:solidFill>
              </a:defRPr>
            </a:lvl4pPr>
            <a:lvl5pPr marL="1022068" indent="-255517">
              <a:spcBef>
                <a:spcPts val="190"/>
              </a:spcBef>
              <a:buFont typeface="Wingdings" panose="05000000000000000000" pitchFamily="2" charset="2"/>
              <a:buChar char="Ø"/>
              <a:defRPr sz="1143">
                <a:solidFill>
                  <a:srgbClr val="192A6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1142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8881" y="1001964"/>
            <a:ext cx="11576609" cy="1133605"/>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290268" y="2173494"/>
            <a:ext cx="11568056" cy="4111614"/>
          </a:xfrm>
          <a:prstGeom prst="rect">
            <a:avLst/>
          </a:prstGeom>
        </p:spPr>
        <p:txBody>
          <a:bodyPr/>
          <a:lstStyle>
            <a:lvl1pPr>
              <a:spcAft>
                <a:spcPts val="600"/>
              </a:spcAft>
              <a:defRPr baseline="0">
                <a:solidFill>
                  <a:schemeClr val="tx1"/>
                </a:solidFill>
              </a:defRPr>
            </a:lvl1pPr>
            <a:lvl2pPr marL="703262" indent="-342900">
              <a:buClr>
                <a:schemeClr val="bg2"/>
              </a:buClr>
              <a:buFont typeface="Verdana" panose="020B0604030504040204" pitchFamily="34" charset="0"/>
              <a:buChar char="−"/>
              <a:defRPr lang="en-US" sz="2000" dirty="0" smtClean="0">
                <a:solidFill>
                  <a:schemeClr val="tx1"/>
                </a:solidFill>
                <a:latin typeface="+mn-lt"/>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B230FB2D-6228-4E21-8EA4-AF43349A18F4}"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6577445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99EA-43EB-8743-AB37-2325F773BE6B}"/>
              </a:ext>
            </a:extLst>
          </p:cNvPr>
          <p:cNvSpPr>
            <a:spLocks noGrp="1"/>
          </p:cNvSpPr>
          <p:nvPr>
            <p:ph type="title"/>
          </p:nvPr>
        </p:nvSpPr>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DE71481F-8E08-2F4C-A57F-A8536925739C}"/>
              </a:ext>
            </a:extLst>
          </p:cNvPr>
          <p:cNvSpPr>
            <a:spLocks noGrp="1"/>
          </p:cNvSpPr>
          <p:nvPr>
            <p:ph type="sldNum" sz="quarter" idx="10"/>
          </p:nvPr>
        </p:nvSpPr>
        <p:spPr/>
        <p:txBody>
          <a:bodyPr/>
          <a:lstStyle/>
          <a:p>
            <a:fld id="{2D3668DB-B743-9544-89BC-2B4F302F7311}" type="slidenum">
              <a:rPr lang="en-US" smtClean="0"/>
              <a:pPr/>
              <a:t>‹#›</a:t>
            </a:fld>
            <a:endParaRPr lang="en-US"/>
          </a:p>
        </p:txBody>
      </p:sp>
    </p:spTree>
    <p:extLst>
      <p:ext uri="{BB962C8B-B14F-4D97-AF65-F5344CB8AC3E}">
        <p14:creationId xmlns:p14="http://schemas.microsoft.com/office/powerpoint/2010/main" val="4046036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564" y="1007838"/>
            <a:ext cx="11556093" cy="962526"/>
          </a:xfrm>
          <a:prstGeom prst="rect">
            <a:avLst/>
          </a:prstGeom>
        </p:spPr>
        <p:txBody>
          <a:bodyPr/>
          <a:lstStyle/>
          <a:p>
            <a:r>
              <a:rPr lang="en-US"/>
              <a:t>Click to edit Master title style</a:t>
            </a:r>
            <a:endParaRPr lang="en-GB" dirty="0"/>
          </a:p>
        </p:txBody>
      </p:sp>
      <p:sp>
        <p:nvSpPr>
          <p:cNvPr id="3" name="Content Placeholder 2"/>
          <p:cNvSpPr>
            <a:spLocks noGrp="1"/>
          </p:cNvSpPr>
          <p:nvPr>
            <p:ph sz="half" idx="1"/>
          </p:nvPr>
        </p:nvSpPr>
        <p:spPr>
          <a:xfrm>
            <a:off x="323896" y="2054623"/>
            <a:ext cx="8274673" cy="4309501"/>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9163251" y="1989525"/>
            <a:ext cx="2656571" cy="4301481"/>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Slide Number Placeholder 1"/>
          <p:cNvSpPr>
            <a:spLocks noGrp="1"/>
          </p:cNvSpPr>
          <p:nvPr>
            <p:ph type="sldNum" sz="quarter" idx="4"/>
          </p:nvPr>
        </p:nvSpPr>
        <p:spPr>
          <a:xfrm>
            <a:off x="8994863" y="6347962"/>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294210672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564" y="1007838"/>
            <a:ext cx="11556093" cy="962526"/>
          </a:xfrm>
          <a:prstGeom prst="rect">
            <a:avLst/>
          </a:prstGeom>
        </p:spPr>
        <p:txBody>
          <a:bodyPr/>
          <a:lstStyle/>
          <a:p>
            <a:r>
              <a:rPr lang="en-US"/>
              <a:t>Click to edit Master title style</a:t>
            </a:r>
            <a:endParaRPr lang="en-GB" dirty="0"/>
          </a:p>
        </p:txBody>
      </p:sp>
      <p:sp>
        <p:nvSpPr>
          <p:cNvPr id="3" name="Content Placeholder 2"/>
          <p:cNvSpPr>
            <a:spLocks noGrp="1"/>
          </p:cNvSpPr>
          <p:nvPr>
            <p:ph sz="half" idx="1"/>
          </p:nvPr>
        </p:nvSpPr>
        <p:spPr>
          <a:xfrm>
            <a:off x="323895" y="2054623"/>
            <a:ext cx="5374260" cy="4269176"/>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238514" y="2066528"/>
            <a:ext cx="5581308" cy="4238020"/>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Slide Number Placeholder 1"/>
          <p:cNvSpPr>
            <a:spLocks noGrp="1"/>
          </p:cNvSpPr>
          <p:nvPr>
            <p:ph type="sldNum" sz="quarter" idx="4"/>
          </p:nvPr>
        </p:nvSpPr>
        <p:spPr>
          <a:xfrm>
            <a:off x="8994863" y="6347962"/>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109984850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0017" y="1003667"/>
            <a:ext cx="11578307" cy="1066800"/>
          </a:xfrm>
          <a:prstGeom prst="rect">
            <a:avLst/>
          </a:prstGeom>
        </p:spPr>
        <p:txBody>
          <a:bodyPr/>
          <a:lstStyle/>
          <a:p>
            <a:r>
              <a:rPr lang="en-US"/>
              <a:t>Click to edit Master title style</a:t>
            </a:r>
            <a:endParaRPr lang="en-GB" dirty="0"/>
          </a:p>
        </p:txBody>
      </p:sp>
      <p:sp>
        <p:nvSpPr>
          <p:cNvPr id="5" name="Slide Number Placeholder 1"/>
          <p:cNvSpPr>
            <a:spLocks noGrp="1"/>
          </p:cNvSpPr>
          <p:nvPr>
            <p:ph type="sldNum" sz="quarter" idx="4"/>
          </p:nvPr>
        </p:nvSpPr>
        <p:spPr>
          <a:xfrm>
            <a:off x="9028419" y="6339573"/>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149832072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2519365"/>
            <a:ext cx="8401051" cy="3240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7" name="Rectangle 6"/>
          <p:cNvSpPr/>
          <p:nvPr/>
        </p:nvSpPr>
        <p:spPr>
          <a:xfrm>
            <a:off x="8401051" y="2519365"/>
            <a:ext cx="474133" cy="3240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8" name="Rectangle 7"/>
          <p:cNvSpPr/>
          <p:nvPr/>
        </p:nvSpPr>
        <p:spPr>
          <a:xfrm>
            <a:off x="8875186" y="2519365"/>
            <a:ext cx="2214033" cy="32400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9" name="Rectangle 8"/>
          <p:cNvSpPr/>
          <p:nvPr/>
        </p:nvSpPr>
        <p:spPr>
          <a:xfrm>
            <a:off x="11089219" y="2519365"/>
            <a:ext cx="1102783" cy="3240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12" name="Picture 10"/>
          <p:cNvPicPr>
            <a:picLocks noChangeAspect="1"/>
          </p:cNvPicPr>
          <p:nvPr/>
        </p:nvPicPr>
        <p:blipFill>
          <a:blip r:embed="rId2" cstate="print"/>
          <a:srcRect/>
          <a:stretch>
            <a:fillRect/>
          </a:stretch>
        </p:blipFill>
        <p:spPr bwMode="auto">
          <a:xfrm>
            <a:off x="817036" y="449263"/>
            <a:ext cx="2110613" cy="666751"/>
          </a:xfrm>
          <a:prstGeom prst="rect">
            <a:avLst/>
          </a:prstGeom>
          <a:noFill/>
          <a:ln w="9525">
            <a:noFill/>
            <a:miter lim="800000"/>
            <a:headEnd/>
            <a:tailEnd/>
          </a:ln>
        </p:spPr>
      </p:pic>
      <p:sp>
        <p:nvSpPr>
          <p:cNvPr id="3" name="Subtitle 2"/>
          <p:cNvSpPr>
            <a:spLocks noGrp="1"/>
          </p:cNvSpPr>
          <p:nvPr>
            <p:ph type="subTitle" idx="1"/>
          </p:nvPr>
        </p:nvSpPr>
        <p:spPr>
          <a:xfrm>
            <a:off x="816000" y="2828244"/>
            <a:ext cx="8534400" cy="1251032"/>
          </a:xfrm>
        </p:spPr>
        <p:txBody>
          <a:bodyPr>
            <a:normAutofit/>
          </a:bodyPr>
          <a:lstStyle>
            <a:lvl1pPr marL="0" indent="0" algn="l">
              <a:spcAft>
                <a:spcPts val="0"/>
              </a:spcAft>
              <a:buNone/>
              <a:defRPr sz="1467"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0"/>
          </p:nvPr>
        </p:nvSpPr>
        <p:spPr>
          <a:xfrm>
            <a:off x="814920" y="6102000"/>
            <a:ext cx="3168649" cy="396000"/>
          </a:xfrm>
        </p:spPr>
        <p:txBody>
          <a:bodyPr/>
          <a:lstStyle>
            <a:lvl1pPr>
              <a:defRPr sz="1333"/>
            </a:lvl1pPr>
          </a:lstStyle>
          <a:p>
            <a:pPr lvl="0"/>
            <a:r>
              <a:rPr lang="en-US" noProof="0"/>
              <a:t>Click icon to add picture</a:t>
            </a:r>
            <a:endParaRPr lang="en-US" noProof="0" dirty="0"/>
          </a:p>
        </p:txBody>
      </p:sp>
      <p:sp>
        <p:nvSpPr>
          <p:cNvPr id="11" name="Picture Placeholder 9"/>
          <p:cNvSpPr>
            <a:spLocks noGrp="1"/>
          </p:cNvSpPr>
          <p:nvPr>
            <p:ph type="pic" sz="quarter" idx="11"/>
          </p:nvPr>
        </p:nvSpPr>
        <p:spPr>
          <a:xfrm>
            <a:off x="4655842" y="6102000"/>
            <a:ext cx="3168649" cy="396000"/>
          </a:xfrm>
        </p:spPr>
        <p:txBody>
          <a:bodyPr/>
          <a:lstStyle>
            <a:lvl1pPr>
              <a:defRPr sz="1467"/>
            </a:lvl1pPr>
          </a:lstStyle>
          <a:p>
            <a:pPr lvl="0"/>
            <a:r>
              <a:rPr lang="en-US" noProof="0"/>
              <a:t>Click icon to add picture</a:t>
            </a:r>
            <a:endParaRPr lang="en-GB" noProof="0" dirty="0"/>
          </a:p>
        </p:txBody>
      </p:sp>
      <p:sp>
        <p:nvSpPr>
          <p:cNvPr id="16" name="Title 15"/>
          <p:cNvSpPr>
            <a:spLocks noGrp="1"/>
          </p:cNvSpPr>
          <p:nvPr>
            <p:ph type="title"/>
          </p:nvPr>
        </p:nvSpPr>
        <p:spPr>
          <a:xfrm>
            <a:off x="815413" y="1517164"/>
            <a:ext cx="8448939" cy="710952"/>
          </a:xfrm>
          <a:prstGeom prst="rect">
            <a:avLst/>
          </a:prstGeom>
        </p:spPr>
        <p:txBody>
          <a:bodyPr/>
          <a:lstStyle>
            <a:lvl1pPr algn="l">
              <a:defRPr lang="en-GB" sz="2933" b="1" kern="1200" baseline="0" dirty="0">
                <a:solidFill>
                  <a:schemeClr val="accent2"/>
                </a:solidFill>
                <a:latin typeface="Noto Sans" pitchFamily="34" charset="0"/>
                <a:ea typeface="Noto Sans" pitchFamily="34" charset="0"/>
                <a:cs typeface="+mj-cs"/>
              </a:defRPr>
            </a:lvl1pPr>
          </a:lstStyle>
          <a:p>
            <a:pPr lvl="0"/>
            <a:r>
              <a:rPr lang="en-US"/>
              <a:t>Click to edit Master title style</a:t>
            </a:r>
            <a:endParaRPr lang="en-GB" dirty="0"/>
          </a:p>
        </p:txBody>
      </p:sp>
    </p:spTree>
    <p:extLst>
      <p:ext uri="{BB962C8B-B14F-4D97-AF65-F5344CB8AC3E}">
        <p14:creationId xmlns:p14="http://schemas.microsoft.com/office/powerpoint/2010/main" val="3254817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6" name="Rectangle 5"/>
          <p:cNvSpPr/>
          <p:nvPr/>
        </p:nvSpPr>
        <p:spPr>
          <a:xfrm>
            <a:off x="0" y="1619251"/>
            <a:ext cx="8401051" cy="414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7" name="Rectangle 6"/>
          <p:cNvSpPr/>
          <p:nvPr/>
        </p:nvSpPr>
        <p:spPr>
          <a:xfrm>
            <a:off x="8401051" y="1619251"/>
            <a:ext cx="474133"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8" name="Rectangle 7"/>
          <p:cNvSpPr/>
          <p:nvPr/>
        </p:nvSpPr>
        <p:spPr>
          <a:xfrm>
            <a:off x="8875186" y="1619251"/>
            <a:ext cx="2214033" cy="414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9" name="Rectangle 8"/>
          <p:cNvSpPr/>
          <p:nvPr/>
        </p:nvSpPr>
        <p:spPr>
          <a:xfrm>
            <a:off x="11089219" y="1619251"/>
            <a:ext cx="1102783" cy="414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12" name="Picture 10"/>
          <p:cNvPicPr>
            <a:picLocks noChangeAspect="1"/>
          </p:cNvPicPr>
          <p:nvPr/>
        </p:nvPicPr>
        <p:blipFill>
          <a:blip r:embed="rId2" cstate="print"/>
          <a:srcRect/>
          <a:stretch>
            <a:fillRect/>
          </a:stretch>
        </p:blipFill>
        <p:spPr bwMode="auto">
          <a:xfrm>
            <a:off x="817035" y="449263"/>
            <a:ext cx="2639484" cy="666751"/>
          </a:xfrm>
          <a:prstGeom prst="rect">
            <a:avLst/>
          </a:prstGeom>
          <a:noFill/>
          <a:ln w="9525">
            <a:noFill/>
            <a:miter lim="800000"/>
            <a:headEnd/>
            <a:tailEnd/>
          </a:ln>
        </p:spPr>
      </p:pic>
      <p:sp>
        <p:nvSpPr>
          <p:cNvPr id="2" name="Title 1"/>
          <p:cNvSpPr>
            <a:spLocks noGrp="1"/>
          </p:cNvSpPr>
          <p:nvPr>
            <p:ph type="ctrTitle"/>
          </p:nvPr>
        </p:nvSpPr>
        <p:spPr>
          <a:xfrm>
            <a:off x="816000" y="1764002"/>
            <a:ext cx="10363200" cy="794519"/>
          </a:xfrm>
          <a:prstGeom prst="rect">
            <a:avLst/>
          </a:prstGeom>
        </p:spPr>
        <p:txBody>
          <a:bodyPr>
            <a:noAutofit/>
          </a:bodyPr>
          <a:lstStyle>
            <a:lvl1pPr algn="l">
              <a:defRPr sz="2933" b="1" baseline="0">
                <a:solidFill>
                  <a:schemeClr val="bg1"/>
                </a:solidFill>
                <a:latin typeface="Noto Sans" pitchFamily="34" charset="0"/>
                <a:ea typeface="Noto Sans"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816000" y="2702992"/>
            <a:ext cx="8534400" cy="1251032"/>
          </a:xfrm>
        </p:spPr>
        <p:txBody>
          <a:bodyPr/>
          <a:lstStyle>
            <a:lvl1pPr marL="0" indent="0" algn="l">
              <a:spcAft>
                <a:spcPts val="0"/>
              </a:spcAft>
              <a:buNone/>
              <a:defRPr sz="1467"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0"/>
          </p:nvPr>
        </p:nvSpPr>
        <p:spPr>
          <a:xfrm>
            <a:off x="814920" y="6102000"/>
            <a:ext cx="3168649" cy="396000"/>
          </a:xfrm>
        </p:spPr>
        <p:txBody>
          <a:bodyPr>
            <a:normAutofit/>
          </a:bodyPr>
          <a:lstStyle>
            <a:lvl1pPr>
              <a:defRPr sz="1467"/>
            </a:lvl1pPr>
          </a:lstStyle>
          <a:p>
            <a:pPr lvl="0"/>
            <a:r>
              <a:rPr lang="en-US" noProof="0"/>
              <a:t>Click icon to add picture</a:t>
            </a:r>
            <a:endParaRPr lang="en-US" noProof="0" dirty="0"/>
          </a:p>
        </p:txBody>
      </p:sp>
      <p:sp>
        <p:nvSpPr>
          <p:cNvPr id="11" name="Picture Placeholder 9"/>
          <p:cNvSpPr>
            <a:spLocks noGrp="1"/>
          </p:cNvSpPr>
          <p:nvPr>
            <p:ph type="pic" sz="quarter" idx="11"/>
          </p:nvPr>
        </p:nvSpPr>
        <p:spPr>
          <a:xfrm>
            <a:off x="4655842" y="6102000"/>
            <a:ext cx="3168649" cy="396000"/>
          </a:xfrm>
        </p:spPr>
        <p:txBody>
          <a:bodyPr>
            <a:normAutofit/>
          </a:bodyPr>
          <a:lstStyle>
            <a:lvl1pPr>
              <a:defRPr sz="1467"/>
            </a:lvl1pPr>
          </a:lstStyle>
          <a:p>
            <a:pPr lvl="0"/>
            <a:r>
              <a:rPr lang="en-US" noProof="0"/>
              <a:t>Click icon to add picture</a:t>
            </a:r>
            <a:endParaRPr lang="en-US" noProof="0" dirty="0"/>
          </a:p>
        </p:txBody>
      </p:sp>
    </p:spTree>
    <p:extLst>
      <p:ext uri="{BB962C8B-B14F-4D97-AF65-F5344CB8AC3E}">
        <p14:creationId xmlns:p14="http://schemas.microsoft.com/office/powerpoint/2010/main" val="1965377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0" y="1619251"/>
            <a:ext cx="12192000" cy="4144963"/>
            <a:chOff x="0" y="707"/>
            <a:chExt cx="5760" cy="2611"/>
          </a:xfrm>
        </p:grpSpPr>
        <p:sp>
          <p:nvSpPr>
            <p:cNvPr id="7" name="AutoShape 3"/>
            <p:cNvSpPr>
              <a:spLocks noChangeAspect="1" noChangeArrowheads="1" noTextEdit="1"/>
            </p:cNvSpPr>
            <p:nvPr/>
          </p:nvSpPr>
          <p:spPr bwMode="auto">
            <a:xfrm>
              <a:off x="0" y="707"/>
              <a:ext cx="5760" cy="2611"/>
            </a:xfrm>
            <a:prstGeom prst="rect">
              <a:avLst/>
            </a:prstGeom>
            <a:noFill/>
            <a:ln>
              <a:noFill/>
            </a:ln>
          </p:spPr>
          <p:txBody>
            <a:bodyPr/>
            <a:lstStyle/>
            <a:p>
              <a:pPr fontAlgn="auto">
                <a:spcBef>
                  <a:spcPts val="0"/>
                </a:spcBef>
                <a:spcAft>
                  <a:spcPts val="0"/>
                </a:spcAft>
                <a:defRPr/>
              </a:pPr>
              <a:endParaRPr lang="en-US" sz="2400">
                <a:latin typeface="+mn-lt"/>
                <a:cs typeface="+mn-cs"/>
              </a:endParaRPr>
            </a:p>
          </p:txBody>
        </p:sp>
        <p:sp>
          <p:nvSpPr>
            <p:cNvPr id="8" name="Freeform 5"/>
            <p:cNvSpPr>
              <a:spLocks/>
            </p:cNvSpPr>
            <p:nvPr/>
          </p:nvSpPr>
          <p:spPr bwMode="auto">
            <a:xfrm>
              <a:off x="0" y="1425"/>
              <a:ext cx="4612" cy="1891"/>
            </a:xfrm>
            <a:custGeom>
              <a:avLst/>
              <a:gdLst>
                <a:gd name="T0" fmla="*/ 0 w 4612"/>
                <a:gd name="T1" fmla="*/ 1891 h 1891"/>
                <a:gd name="T2" fmla="*/ 4612 w 4612"/>
                <a:gd name="T3" fmla="*/ 1891 h 1891"/>
                <a:gd name="T4" fmla="*/ 4468 w 4612"/>
                <a:gd name="T5" fmla="*/ 1331 h 1891"/>
                <a:gd name="T6" fmla="*/ 0 w 4612"/>
                <a:gd name="T7" fmla="*/ 0 h 1891"/>
                <a:gd name="T8" fmla="*/ 0 w 4612"/>
                <a:gd name="T9" fmla="*/ 1891 h 1891"/>
              </a:gdLst>
              <a:ahLst/>
              <a:cxnLst>
                <a:cxn ang="0">
                  <a:pos x="T0" y="T1"/>
                </a:cxn>
                <a:cxn ang="0">
                  <a:pos x="T2" y="T3"/>
                </a:cxn>
                <a:cxn ang="0">
                  <a:pos x="T4" y="T5"/>
                </a:cxn>
                <a:cxn ang="0">
                  <a:pos x="T6" y="T7"/>
                </a:cxn>
                <a:cxn ang="0">
                  <a:pos x="T8" y="T9"/>
                </a:cxn>
              </a:cxnLst>
              <a:rect l="0" t="0" r="r" b="b"/>
              <a:pathLst>
                <a:path w="4612" h="1891">
                  <a:moveTo>
                    <a:pt x="0" y="1891"/>
                  </a:moveTo>
                  <a:lnTo>
                    <a:pt x="4612" y="1891"/>
                  </a:lnTo>
                  <a:lnTo>
                    <a:pt x="4468" y="1331"/>
                  </a:lnTo>
                  <a:lnTo>
                    <a:pt x="0" y="0"/>
                  </a:lnTo>
                  <a:lnTo>
                    <a:pt x="0" y="1891"/>
                  </a:lnTo>
                  <a:close/>
                </a:path>
              </a:pathLst>
            </a:custGeom>
            <a:solidFill>
              <a:schemeClr val="accent2"/>
            </a:solidFill>
            <a:ln>
              <a:noFill/>
            </a:ln>
          </p:spPr>
          <p:txBody>
            <a:bodyPr/>
            <a:lstStyle/>
            <a:p>
              <a:pPr fontAlgn="auto">
                <a:spcBef>
                  <a:spcPts val="0"/>
                </a:spcBef>
                <a:spcAft>
                  <a:spcPts val="0"/>
                </a:spcAft>
                <a:defRPr/>
              </a:pPr>
              <a:endParaRPr lang="en-US" sz="2400">
                <a:latin typeface="+mn-lt"/>
                <a:cs typeface="+mn-cs"/>
              </a:endParaRPr>
            </a:p>
          </p:txBody>
        </p:sp>
        <p:sp>
          <p:nvSpPr>
            <p:cNvPr id="9" name="Freeform 6"/>
            <p:cNvSpPr>
              <a:spLocks/>
            </p:cNvSpPr>
            <p:nvPr/>
          </p:nvSpPr>
          <p:spPr bwMode="auto">
            <a:xfrm>
              <a:off x="4468" y="707"/>
              <a:ext cx="1292" cy="2049"/>
            </a:xfrm>
            <a:custGeom>
              <a:avLst/>
              <a:gdLst>
                <a:gd name="T0" fmla="*/ 36 w 1292"/>
                <a:gd name="T1" fmla="*/ 0 h 2049"/>
                <a:gd name="T2" fmla="*/ 0 w 1292"/>
                <a:gd name="T3" fmla="*/ 2049 h 2049"/>
                <a:gd name="T4" fmla="*/ 1292 w 1292"/>
                <a:gd name="T5" fmla="*/ 931 h 2049"/>
                <a:gd name="T6" fmla="*/ 1292 w 1292"/>
                <a:gd name="T7" fmla="*/ 0 h 2049"/>
                <a:gd name="T8" fmla="*/ 36 w 1292"/>
                <a:gd name="T9" fmla="*/ 0 h 2049"/>
              </a:gdLst>
              <a:ahLst/>
              <a:cxnLst>
                <a:cxn ang="0">
                  <a:pos x="T0" y="T1"/>
                </a:cxn>
                <a:cxn ang="0">
                  <a:pos x="T2" y="T3"/>
                </a:cxn>
                <a:cxn ang="0">
                  <a:pos x="T4" y="T5"/>
                </a:cxn>
                <a:cxn ang="0">
                  <a:pos x="T6" y="T7"/>
                </a:cxn>
                <a:cxn ang="0">
                  <a:pos x="T8" y="T9"/>
                </a:cxn>
              </a:cxnLst>
              <a:rect l="0" t="0" r="r" b="b"/>
              <a:pathLst>
                <a:path w="1292" h="2049">
                  <a:moveTo>
                    <a:pt x="36" y="0"/>
                  </a:moveTo>
                  <a:lnTo>
                    <a:pt x="0" y="2049"/>
                  </a:lnTo>
                  <a:lnTo>
                    <a:pt x="1292" y="931"/>
                  </a:lnTo>
                  <a:lnTo>
                    <a:pt x="1292" y="0"/>
                  </a:lnTo>
                  <a:lnTo>
                    <a:pt x="36" y="0"/>
                  </a:lnTo>
                  <a:close/>
                </a:path>
              </a:pathLst>
            </a:custGeom>
            <a:solidFill>
              <a:schemeClr val="accent3"/>
            </a:solidFill>
            <a:ln>
              <a:noFill/>
            </a:ln>
          </p:spPr>
          <p:txBody>
            <a:bodyPr/>
            <a:lstStyle/>
            <a:p>
              <a:pPr fontAlgn="auto">
                <a:spcBef>
                  <a:spcPts val="0"/>
                </a:spcBef>
                <a:spcAft>
                  <a:spcPts val="0"/>
                </a:spcAft>
                <a:defRPr/>
              </a:pPr>
              <a:endParaRPr lang="en-US" sz="2400">
                <a:latin typeface="+mn-lt"/>
                <a:cs typeface="+mn-cs"/>
              </a:endParaRPr>
            </a:p>
          </p:txBody>
        </p:sp>
        <p:sp>
          <p:nvSpPr>
            <p:cNvPr id="14" name="Freeform 7"/>
            <p:cNvSpPr>
              <a:spLocks/>
            </p:cNvSpPr>
            <p:nvPr/>
          </p:nvSpPr>
          <p:spPr bwMode="auto">
            <a:xfrm>
              <a:off x="0" y="707"/>
              <a:ext cx="5760" cy="2049"/>
            </a:xfrm>
            <a:custGeom>
              <a:avLst/>
              <a:gdLst>
                <a:gd name="T0" fmla="*/ 0 w 5760"/>
                <a:gd name="T1" fmla="*/ 0 h 2049"/>
                <a:gd name="T2" fmla="*/ 0 w 5760"/>
                <a:gd name="T3" fmla="*/ 1295 h 2049"/>
                <a:gd name="T4" fmla="*/ 4468 w 5760"/>
                <a:gd name="T5" fmla="*/ 2049 h 2049"/>
                <a:gd name="T6" fmla="*/ 5760 w 5760"/>
                <a:gd name="T7" fmla="*/ 0 h 2049"/>
                <a:gd name="T8" fmla="*/ 0 w 5760"/>
                <a:gd name="T9" fmla="*/ 0 h 2049"/>
              </a:gdLst>
              <a:ahLst/>
              <a:cxnLst>
                <a:cxn ang="0">
                  <a:pos x="T0" y="T1"/>
                </a:cxn>
                <a:cxn ang="0">
                  <a:pos x="T2" y="T3"/>
                </a:cxn>
                <a:cxn ang="0">
                  <a:pos x="T4" y="T5"/>
                </a:cxn>
                <a:cxn ang="0">
                  <a:pos x="T6" y="T7"/>
                </a:cxn>
                <a:cxn ang="0">
                  <a:pos x="T8" y="T9"/>
                </a:cxn>
              </a:cxnLst>
              <a:rect l="0" t="0" r="r" b="b"/>
              <a:pathLst>
                <a:path w="5760" h="2049">
                  <a:moveTo>
                    <a:pt x="0" y="0"/>
                  </a:moveTo>
                  <a:lnTo>
                    <a:pt x="0" y="1295"/>
                  </a:lnTo>
                  <a:lnTo>
                    <a:pt x="4468" y="2049"/>
                  </a:lnTo>
                  <a:lnTo>
                    <a:pt x="5760" y="0"/>
                  </a:lnTo>
                  <a:lnTo>
                    <a:pt x="0" y="0"/>
                  </a:lnTo>
                  <a:close/>
                </a:path>
              </a:pathLst>
            </a:custGeom>
            <a:solidFill>
              <a:schemeClr val="accent4"/>
            </a:solidFill>
            <a:ln>
              <a:noFill/>
            </a:ln>
          </p:spPr>
          <p:txBody>
            <a:bodyPr/>
            <a:lstStyle/>
            <a:p>
              <a:pPr fontAlgn="auto">
                <a:spcBef>
                  <a:spcPts val="0"/>
                </a:spcBef>
                <a:spcAft>
                  <a:spcPts val="0"/>
                </a:spcAft>
                <a:defRPr/>
              </a:pPr>
              <a:endParaRPr lang="en-US" sz="2400">
                <a:latin typeface="+mn-lt"/>
                <a:cs typeface="+mn-cs"/>
              </a:endParaRPr>
            </a:p>
          </p:txBody>
        </p:sp>
        <p:sp>
          <p:nvSpPr>
            <p:cNvPr id="15" name="Freeform 8"/>
            <p:cNvSpPr>
              <a:spLocks/>
            </p:cNvSpPr>
            <p:nvPr/>
          </p:nvSpPr>
          <p:spPr bwMode="auto">
            <a:xfrm>
              <a:off x="4468" y="1607"/>
              <a:ext cx="1292" cy="1709"/>
            </a:xfrm>
            <a:custGeom>
              <a:avLst/>
              <a:gdLst>
                <a:gd name="T0" fmla="*/ 0 w 1292"/>
                <a:gd name="T1" fmla="*/ 1149 h 1709"/>
                <a:gd name="T2" fmla="*/ 140 w 1292"/>
                <a:gd name="T3" fmla="*/ 1709 h 1709"/>
                <a:gd name="T4" fmla="*/ 1292 w 1292"/>
                <a:gd name="T5" fmla="*/ 1709 h 1709"/>
                <a:gd name="T6" fmla="*/ 1292 w 1292"/>
                <a:gd name="T7" fmla="*/ 0 h 1709"/>
                <a:gd name="T8" fmla="*/ 0 w 1292"/>
                <a:gd name="T9" fmla="*/ 1149 h 1709"/>
              </a:gdLst>
              <a:ahLst/>
              <a:cxnLst>
                <a:cxn ang="0">
                  <a:pos x="T0" y="T1"/>
                </a:cxn>
                <a:cxn ang="0">
                  <a:pos x="T2" y="T3"/>
                </a:cxn>
                <a:cxn ang="0">
                  <a:pos x="T4" y="T5"/>
                </a:cxn>
                <a:cxn ang="0">
                  <a:pos x="T6" y="T7"/>
                </a:cxn>
                <a:cxn ang="0">
                  <a:pos x="T8" y="T9"/>
                </a:cxn>
              </a:cxnLst>
              <a:rect l="0" t="0" r="r" b="b"/>
              <a:pathLst>
                <a:path w="1292" h="1709">
                  <a:moveTo>
                    <a:pt x="0" y="1149"/>
                  </a:moveTo>
                  <a:lnTo>
                    <a:pt x="140" y="1709"/>
                  </a:lnTo>
                  <a:lnTo>
                    <a:pt x="1292" y="1709"/>
                  </a:lnTo>
                  <a:lnTo>
                    <a:pt x="1292" y="0"/>
                  </a:lnTo>
                  <a:lnTo>
                    <a:pt x="0" y="1149"/>
                  </a:lnTo>
                  <a:close/>
                </a:path>
              </a:pathLst>
            </a:custGeom>
            <a:solidFill>
              <a:schemeClr val="accent1"/>
            </a:solidFill>
            <a:ln>
              <a:noFill/>
            </a:ln>
          </p:spPr>
          <p:txBody>
            <a:bodyPr/>
            <a:lstStyle/>
            <a:p>
              <a:pPr fontAlgn="auto">
                <a:spcBef>
                  <a:spcPts val="0"/>
                </a:spcBef>
                <a:spcAft>
                  <a:spcPts val="0"/>
                </a:spcAft>
                <a:defRPr/>
              </a:pPr>
              <a:endParaRPr lang="en-US" sz="2400">
                <a:latin typeface="+mn-lt"/>
                <a:cs typeface="+mn-cs"/>
              </a:endParaRPr>
            </a:p>
          </p:txBody>
        </p:sp>
      </p:grpSp>
      <p:pic>
        <p:nvPicPr>
          <p:cNvPr id="16" name="Picture 13"/>
          <p:cNvPicPr>
            <a:picLocks noChangeAspect="1"/>
          </p:cNvPicPr>
          <p:nvPr/>
        </p:nvPicPr>
        <p:blipFill>
          <a:blip r:embed="rId2" cstate="print"/>
          <a:srcRect/>
          <a:stretch>
            <a:fillRect/>
          </a:stretch>
        </p:blipFill>
        <p:spPr bwMode="auto">
          <a:xfrm>
            <a:off x="817035" y="449263"/>
            <a:ext cx="2639484" cy="666751"/>
          </a:xfrm>
          <a:prstGeom prst="rect">
            <a:avLst/>
          </a:prstGeom>
          <a:noFill/>
          <a:ln w="9525">
            <a:noFill/>
            <a:miter lim="800000"/>
            <a:headEnd/>
            <a:tailEnd/>
          </a:ln>
        </p:spPr>
      </p:pic>
      <p:sp>
        <p:nvSpPr>
          <p:cNvPr id="10" name="Picture Placeholder 9"/>
          <p:cNvSpPr>
            <a:spLocks noGrp="1"/>
          </p:cNvSpPr>
          <p:nvPr>
            <p:ph type="pic" sz="quarter" idx="10"/>
          </p:nvPr>
        </p:nvSpPr>
        <p:spPr>
          <a:xfrm>
            <a:off x="814920" y="6102000"/>
            <a:ext cx="3168649" cy="396000"/>
          </a:xfrm>
        </p:spPr>
        <p:txBody>
          <a:bodyPr/>
          <a:lstStyle>
            <a:lvl1pPr>
              <a:defRPr sz="1467"/>
            </a:lvl1pPr>
          </a:lstStyle>
          <a:p>
            <a:pPr lvl="0"/>
            <a:r>
              <a:rPr lang="en-US" noProof="0"/>
              <a:t>Click icon to add picture</a:t>
            </a:r>
            <a:endParaRPr lang="en-GB" noProof="0"/>
          </a:p>
        </p:txBody>
      </p:sp>
      <p:sp>
        <p:nvSpPr>
          <p:cNvPr id="11" name="Picture Placeholder 9"/>
          <p:cNvSpPr>
            <a:spLocks noGrp="1"/>
          </p:cNvSpPr>
          <p:nvPr>
            <p:ph type="pic" sz="quarter" idx="11"/>
          </p:nvPr>
        </p:nvSpPr>
        <p:spPr>
          <a:xfrm>
            <a:off x="4655842" y="6102000"/>
            <a:ext cx="3168649" cy="396000"/>
          </a:xfrm>
        </p:spPr>
        <p:txBody>
          <a:bodyPr/>
          <a:lstStyle>
            <a:lvl1pPr>
              <a:defRPr sz="1467"/>
            </a:lvl1pPr>
          </a:lstStyle>
          <a:p>
            <a:pPr lvl="0"/>
            <a:r>
              <a:rPr lang="en-US" noProof="0"/>
              <a:t>Click icon to add picture</a:t>
            </a:r>
            <a:endParaRPr lang="en-GB" noProof="0"/>
          </a:p>
        </p:txBody>
      </p:sp>
      <p:sp>
        <p:nvSpPr>
          <p:cNvPr id="12" name="Title 1"/>
          <p:cNvSpPr>
            <a:spLocks noGrp="1"/>
          </p:cNvSpPr>
          <p:nvPr>
            <p:ph type="ctrTitle"/>
          </p:nvPr>
        </p:nvSpPr>
        <p:spPr>
          <a:xfrm>
            <a:off x="816000" y="1764002"/>
            <a:ext cx="10363200" cy="794519"/>
          </a:xfrm>
          <a:prstGeom prst="rect">
            <a:avLst/>
          </a:prstGeom>
        </p:spPr>
        <p:txBody>
          <a:bodyPr>
            <a:noAutofit/>
          </a:bodyPr>
          <a:lstStyle>
            <a:lvl1pPr algn="l">
              <a:defRPr sz="2933" b="1" baseline="0">
                <a:solidFill>
                  <a:schemeClr val="bg1"/>
                </a:solidFill>
                <a:latin typeface="Noto Sans" pitchFamily="34" charset="0"/>
                <a:ea typeface="Noto Sans" pitchFamily="34" charset="0"/>
              </a:defRPr>
            </a:lvl1pPr>
          </a:lstStyle>
          <a:p>
            <a:r>
              <a:rPr lang="en-US"/>
              <a:t>Click to edit Master title style</a:t>
            </a:r>
            <a:endParaRPr lang="en-GB" dirty="0"/>
          </a:p>
        </p:txBody>
      </p:sp>
      <p:sp>
        <p:nvSpPr>
          <p:cNvPr id="13" name="Subtitle 2"/>
          <p:cNvSpPr>
            <a:spLocks noGrp="1"/>
          </p:cNvSpPr>
          <p:nvPr>
            <p:ph type="subTitle" idx="1"/>
          </p:nvPr>
        </p:nvSpPr>
        <p:spPr>
          <a:xfrm>
            <a:off x="816000" y="2702992"/>
            <a:ext cx="8534400" cy="1251032"/>
          </a:xfrm>
        </p:spPr>
        <p:txBody>
          <a:bodyPr/>
          <a:lstStyle>
            <a:lvl1pPr marL="0" indent="0" algn="l">
              <a:spcAft>
                <a:spcPts val="0"/>
              </a:spcAft>
              <a:buNone/>
              <a:defRPr sz="1467"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351409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7" name="Rectangle 6"/>
          <p:cNvSpPr/>
          <p:nvPr/>
        </p:nvSpPr>
        <p:spPr>
          <a:xfrm>
            <a:off x="0" y="1619251"/>
            <a:ext cx="8401051"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8" name="Rectangle 7"/>
          <p:cNvSpPr/>
          <p:nvPr/>
        </p:nvSpPr>
        <p:spPr>
          <a:xfrm>
            <a:off x="8401051" y="1619251"/>
            <a:ext cx="474133" cy="414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9" name="Rectangle 8"/>
          <p:cNvSpPr/>
          <p:nvPr/>
        </p:nvSpPr>
        <p:spPr>
          <a:xfrm>
            <a:off x="8875186" y="1619251"/>
            <a:ext cx="2214033" cy="414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2" name="Rectangle 11"/>
          <p:cNvSpPr/>
          <p:nvPr/>
        </p:nvSpPr>
        <p:spPr>
          <a:xfrm>
            <a:off x="11089219" y="1619251"/>
            <a:ext cx="1102783" cy="414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13" name="Picture 11"/>
          <p:cNvPicPr>
            <a:picLocks noChangeAspect="1"/>
          </p:cNvPicPr>
          <p:nvPr/>
        </p:nvPicPr>
        <p:blipFill>
          <a:blip r:embed="rId2" cstate="print"/>
          <a:srcRect/>
          <a:stretch>
            <a:fillRect/>
          </a:stretch>
        </p:blipFill>
        <p:spPr bwMode="auto">
          <a:xfrm>
            <a:off x="817035" y="449263"/>
            <a:ext cx="2639484" cy="666751"/>
          </a:xfrm>
          <a:prstGeom prst="rect">
            <a:avLst/>
          </a:prstGeom>
          <a:noFill/>
          <a:ln w="9525">
            <a:noFill/>
            <a:miter lim="800000"/>
            <a:headEnd/>
            <a:tailEnd/>
          </a:ln>
        </p:spPr>
      </p:pic>
      <p:sp>
        <p:nvSpPr>
          <p:cNvPr id="10" name="Picture Placeholder 9"/>
          <p:cNvSpPr>
            <a:spLocks noGrp="1"/>
          </p:cNvSpPr>
          <p:nvPr>
            <p:ph type="pic" sz="quarter" idx="10"/>
          </p:nvPr>
        </p:nvSpPr>
        <p:spPr>
          <a:xfrm>
            <a:off x="814920" y="6102000"/>
            <a:ext cx="3168649" cy="396000"/>
          </a:xfrm>
        </p:spPr>
        <p:txBody>
          <a:bodyPr>
            <a:normAutofit/>
          </a:bodyPr>
          <a:lstStyle>
            <a:lvl1pPr>
              <a:defRPr sz="1467"/>
            </a:lvl1pPr>
          </a:lstStyle>
          <a:p>
            <a:pPr lvl="0"/>
            <a:r>
              <a:rPr lang="en-US" noProof="0"/>
              <a:t>Click icon to add picture</a:t>
            </a:r>
            <a:endParaRPr lang="en-GB" noProof="0"/>
          </a:p>
        </p:txBody>
      </p:sp>
      <p:sp>
        <p:nvSpPr>
          <p:cNvPr id="11" name="Picture Placeholder 9"/>
          <p:cNvSpPr>
            <a:spLocks noGrp="1"/>
          </p:cNvSpPr>
          <p:nvPr>
            <p:ph type="pic" sz="quarter" idx="11"/>
          </p:nvPr>
        </p:nvSpPr>
        <p:spPr>
          <a:xfrm>
            <a:off x="4655842" y="6102000"/>
            <a:ext cx="3168649" cy="396000"/>
          </a:xfrm>
        </p:spPr>
        <p:txBody>
          <a:bodyPr>
            <a:normAutofit/>
          </a:bodyPr>
          <a:lstStyle>
            <a:lvl1pPr>
              <a:defRPr sz="1467"/>
            </a:lvl1pPr>
          </a:lstStyle>
          <a:p>
            <a:pPr lvl="0"/>
            <a:r>
              <a:rPr lang="en-US" noProof="0"/>
              <a:t>Click icon to add picture</a:t>
            </a:r>
            <a:endParaRPr lang="en-GB" noProof="0"/>
          </a:p>
        </p:txBody>
      </p:sp>
      <p:sp>
        <p:nvSpPr>
          <p:cNvPr id="16" name="Text Placeholder 15"/>
          <p:cNvSpPr>
            <a:spLocks noGrp="1"/>
          </p:cNvSpPr>
          <p:nvPr>
            <p:ph type="body" sz="quarter" idx="13"/>
          </p:nvPr>
        </p:nvSpPr>
        <p:spPr>
          <a:xfrm>
            <a:off x="814920" y="3717033"/>
            <a:ext cx="5185833" cy="360660"/>
          </a:xfrm>
        </p:spPr>
        <p:txBody>
          <a:bodyPr/>
          <a:lstStyle>
            <a:lvl1pPr marL="457189" marR="0" indent="-457189" algn="l" defTabSz="1219170" rtl="0" eaLnBrk="1" fontAlgn="auto" latinLnBrk="0" hangingPunct="1">
              <a:lnSpc>
                <a:spcPct val="100000"/>
              </a:lnSpc>
              <a:spcBef>
                <a:spcPct val="20000"/>
              </a:spcBef>
              <a:spcAft>
                <a:spcPts val="0"/>
              </a:spcAft>
              <a:buClrTx/>
              <a:buSzTx/>
              <a:buFont typeface="Arial" pitchFamily="34" charset="0"/>
              <a:buNone/>
              <a:tabLst/>
              <a:defRPr sz="4267"/>
            </a:lvl1pPr>
          </a:lstStyle>
          <a:p>
            <a:pPr lvl="0"/>
            <a:r>
              <a:rPr lang="en-US" noProof="0"/>
              <a:t>Click to edit Master text styles</a:t>
            </a:r>
          </a:p>
        </p:txBody>
      </p:sp>
      <p:sp>
        <p:nvSpPr>
          <p:cNvPr id="15" name="Title 1"/>
          <p:cNvSpPr>
            <a:spLocks noGrp="1"/>
          </p:cNvSpPr>
          <p:nvPr>
            <p:ph type="ctrTitle"/>
          </p:nvPr>
        </p:nvSpPr>
        <p:spPr>
          <a:xfrm>
            <a:off x="816000" y="1764002"/>
            <a:ext cx="10363200" cy="794519"/>
          </a:xfrm>
          <a:prstGeom prst="rect">
            <a:avLst/>
          </a:prstGeom>
        </p:spPr>
        <p:txBody>
          <a:bodyPr>
            <a:noAutofit/>
          </a:bodyPr>
          <a:lstStyle>
            <a:lvl1pPr algn="l">
              <a:defRPr sz="2933" b="1" baseline="0">
                <a:solidFill>
                  <a:schemeClr val="bg1"/>
                </a:solidFill>
                <a:latin typeface="Noto Sans" pitchFamily="34" charset="0"/>
                <a:ea typeface="Noto Sans" pitchFamily="34" charset="0"/>
              </a:defRPr>
            </a:lvl1pPr>
          </a:lstStyle>
          <a:p>
            <a:r>
              <a:rPr lang="en-US"/>
              <a:t>Click to edit Master title style</a:t>
            </a:r>
            <a:endParaRPr lang="en-GB" dirty="0"/>
          </a:p>
        </p:txBody>
      </p:sp>
      <p:sp>
        <p:nvSpPr>
          <p:cNvPr id="18" name="Subtitle 2"/>
          <p:cNvSpPr>
            <a:spLocks noGrp="1"/>
          </p:cNvSpPr>
          <p:nvPr>
            <p:ph type="subTitle" idx="1"/>
          </p:nvPr>
        </p:nvSpPr>
        <p:spPr>
          <a:xfrm>
            <a:off x="816000" y="2702992"/>
            <a:ext cx="8534400" cy="1014040"/>
          </a:xfrm>
        </p:spPr>
        <p:txBody>
          <a:bodyPr/>
          <a:lstStyle>
            <a:lvl1pPr marL="0" indent="0" algn="l">
              <a:spcAft>
                <a:spcPts val="0"/>
              </a:spcAft>
              <a:buNone/>
              <a:defRPr sz="1467"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4287471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8" name="Rectangle 7"/>
          <p:cNvSpPr/>
          <p:nvPr/>
        </p:nvSpPr>
        <p:spPr>
          <a:xfrm>
            <a:off x="2" y="1619251"/>
            <a:ext cx="9072033"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9" name="Rectangle 8"/>
          <p:cNvSpPr/>
          <p:nvPr/>
        </p:nvSpPr>
        <p:spPr>
          <a:xfrm>
            <a:off x="10124020" y="1619251"/>
            <a:ext cx="476249" cy="414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3" name="Rectangle 12"/>
          <p:cNvSpPr/>
          <p:nvPr/>
        </p:nvSpPr>
        <p:spPr>
          <a:xfrm>
            <a:off x="9059334" y="1619251"/>
            <a:ext cx="1058333" cy="414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4" name="Rectangle 13"/>
          <p:cNvSpPr/>
          <p:nvPr/>
        </p:nvSpPr>
        <p:spPr>
          <a:xfrm>
            <a:off x="10600267" y="1619251"/>
            <a:ext cx="1591733" cy="414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15" name="Picture 11"/>
          <p:cNvPicPr>
            <a:picLocks noChangeAspect="1"/>
          </p:cNvPicPr>
          <p:nvPr/>
        </p:nvPicPr>
        <p:blipFill>
          <a:blip r:embed="rId2" cstate="print"/>
          <a:srcRect/>
          <a:stretch>
            <a:fillRect/>
          </a:stretch>
        </p:blipFill>
        <p:spPr bwMode="auto">
          <a:xfrm>
            <a:off x="817035" y="449263"/>
            <a:ext cx="2639484" cy="666751"/>
          </a:xfrm>
          <a:prstGeom prst="rect">
            <a:avLst/>
          </a:prstGeom>
          <a:noFill/>
          <a:ln w="9525">
            <a:noFill/>
            <a:miter lim="800000"/>
            <a:headEnd/>
            <a:tailEnd/>
          </a:ln>
        </p:spPr>
      </p:pic>
      <p:sp>
        <p:nvSpPr>
          <p:cNvPr id="2" name="Title 1"/>
          <p:cNvSpPr>
            <a:spLocks noGrp="1"/>
          </p:cNvSpPr>
          <p:nvPr>
            <p:ph type="ctrTitle"/>
          </p:nvPr>
        </p:nvSpPr>
        <p:spPr>
          <a:xfrm>
            <a:off x="816000" y="1872001"/>
            <a:ext cx="7488245" cy="548888"/>
          </a:xfrm>
          <a:prstGeom prst="rect">
            <a:avLst/>
          </a:prstGeom>
        </p:spPr>
        <p:txBody>
          <a:bodyPr/>
          <a:lstStyle>
            <a:lvl1pPr algn="l">
              <a:defRPr sz="2933" b="1" baseline="0">
                <a:solidFill>
                  <a:schemeClr val="bg1"/>
                </a:solidFill>
                <a:latin typeface="Noto Sans" pitchFamily="34" charset="0"/>
                <a:ea typeface="Noto Sans"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816000" y="3096000"/>
            <a:ext cx="8534400" cy="765048"/>
          </a:xfrm>
        </p:spPr>
        <p:txBody>
          <a:bodyPr>
            <a:normAutofit/>
          </a:bodyPr>
          <a:lstStyle>
            <a:lvl1pPr marL="0" indent="0" algn="l">
              <a:spcAft>
                <a:spcPts val="0"/>
              </a:spcAft>
              <a:buNone/>
              <a:defRPr sz="1467" b="1"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0"/>
          </p:nvPr>
        </p:nvSpPr>
        <p:spPr>
          <a:xfrm>
            <a:off x="814920" y="6102000"/>
            <a:ext cx="3168649" cy="396000"/>
          </a:xfrm>
        </p:spPr>
        <p:txBody>
          <a:bodyPr>
            <a:normAutofit/>
          </a:bodyPr>
          <a:lstStyle>
            <a:lvl1pPr>
              <a:defRPr sz="1467"/>
            </a:lvl1pPr>
          </a:lstStyle>
          <a:p>
            <a:pPr lvl="0"/>
            <a:r>
              <a:rPr lang="en-US" noProof="0"/>
              <a:t>Click icon to add picture</a:t>
            </a:r>
            <a:endParaRPr lang="en-GB" noProof="0"/>
          </a:p>
        </p:txBody>
      </p:sp>
      <p:sp>
        <p:nvSpPr>
          <p:cNvPr id="11" name="Picture Placeholder 9"/>
          <p:cNvSpPr>
            <a:spLocks noGrp="1"/>
          </p:cNvSpPr>
          <p:nvPr>
            <p:ph type="pic" sz="quarter" idx="11"/>
          </p:nvPr>
        </p:nvSpPr>
        <p:spPr>
          <a:xfrm>
            <a:off x="4655842" y="6102000"/>
            <a:ext cx="3168649" cy="396000"/>
          </a:xfrm>
        </p:spPr>
        <p:txBody>
          <a:bodyPr>
            <a:normAutofit/>
          </a:bodyPr>
          <a:lstStyle>
            <a:lvl1pPr>
              <a:defRPr sz="1467"/>
            </a:lvl1pPr>
          </a:lstStyle>
          <a:p>
            <a:pPr lvl="0"/>
            <a:r>
              <a:rPr lang="en-US" noProof="0"/>
              <a:t>Click icon to add picture</a:t>
            </a:r>
            <a:endParaRPr lang="en-GB" noProof="0"/>
          </a:p>
        </p:txBody>
      </p:sp>
      <p:sp>
        <p:nvSpPr>
          <p:cNvPr id="16" name="Text Placeholder 15"/>
          <p:cNvSpPr>
            <a:spLocks noGrp="1"/>
          </p:cNvSpPr>
          <p:nvPr>
            <p:ph type="body" sz="quarter" idx="13"/>
          </p:nvPr>
        </p:nvSpPr>
        <p:spPr>
          <a:xfrm>
            <a:off x="814920" y="4004445"/>
            <a:ext cx="5185833" cy="360660"/>
          </a:xfrm>
        </p:spPr>
        <p:txBody>
          <a:bodyPr/>
          <a:lstStyle>
            <a:lvl1pPr marL="457189" marR="0" indent="-457189" algn="l" defTabSz="1219170" rtl="0" eaLnBrk="1" fontAlgn="auto" latinLnBrk="0" hangingPunct="1">
              <a:lnSpc>
                <a:spcPct val="100000"/>
              </a:lnSpc>
              <a:spcBef>
                <a:spcPct val="20000"/>
              </a:spcBef>
              <a:spcAft>
                <a:spcPts val="0"/>
              </a:spcAft>
              <a:buClrTx/>
              <a:buSzTx/>
              <a:buFont typeface="Arial" pitchFamily="34" charset="0"/>
              <a:buNone/>
              <a:tabLst/>
              <a:defRPr sz="4267"/>
            </a:lvl1pPr>
          </a:lstStyle>
          <a:p>
            <a:pPr lvl="0"/>
            <a:r>
              <a:rPr lang="en-US" noProof="0"/>
              <a:t>Click to edit Master text styles</a:t>
            </a:r>
          </a:p>
        </p:txBody>
      </p:sp>
      <p:sp>
        <p:nvSpPr>
          <p:cNvPr id="12" name="Text Placeholder 11"/>
          <p:cNvSpPr>
            <a:spLocks noGrp="1"/>
          </p:cNvSpPr>
          <p:nvPr>
            <p:ph type="body" sz="quarter" idx="14"/>
          </p:nvPr>
        </p:nvSpPr>
        <p:spPr>
          <a:xfrm>
            <a:off x="815677" y="2430001"/>
            <a:ext cx="5184312" cy="576113"/>
          </a:xfrm>
        </p:spPr>
        <p:txBody>
          <a:bodyPr>
            <a:normAutofit/>
          </a:bodyPr>
          <a:lstStyle>
            <a:lvl1pPr marL="0" indent="0">
              <a:defRPr sz="1867"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26032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0" y="1"/>
            <a:ext cx="12192000" cy="6853239"/>
            <a:chOff x="0" y="0"/>
            <a:chExt cx="5760" cy="4317"/>
          </a:xfrm>
        </p:grpSpPr>
        <p:sp>
          <p:nvSpPr>
            <p:cNvPr id="4" name="AutoShape 3"/>
            <p:cNvSpPr>
              <a:spLocks noChangeAspect="1" noChangeArrowheads="1" noTextEdit="1"/>
            </p:cNvSpPr>
            <p:nvPr/>
          </p:nvSpPr>
          <p:spPr bwMode="auto">
            <a:xfrm>
              <a:off x="0" y="0"/>
              <a:ext cx="5760" cy="4317"/>
            </a:xfrm>
            <a:prstGeom prst="rect">
              <a:avLst/>
            </a:prstGeom>
            <a:noFill/>
            <a:ln>
              <a:noFill/>
            </a:ln>
          </p:spPr>
          <p:txBody>
            <a:bodyPr/>
            <a:lstStyle/>
            <a:p>
              <a:pPr fontAlgn="auto">
                <a:spcBef>
                  <a:spcPts val="0"/>
                </a:spcBef>
                <a:spcAft>
                  <a:spcPts val="0"/>
                </a:spcAft>
                <a:defRPr/>
              </a:pPr>
              <a:endParaRPr lang="en-US" sz="2400">
                <a:latin typeface="+mn-lt"/>
                <a:cs typeface="+mn-cs"/>
              </a:endParaRPr>
            </a:p>
          </p:txBody>
        </p:sp>
        <p:sp>
          <p:nvSpPr>
            <p:cNvPr id="5" name="Freeform 5"/>
            <p:cNvSpPr>
              <a:spLocks/>
            </p:cNvSpPr>
            <p:nvPr/>
          </p:nvSpPr>
          <p:spPr bwMode="auto">
            <a:xfrm>
              <a:off x="0" y="1027"/>
              <a:ext cx="4514" cy="3290"/>
            </a:xfrm>
            <a:custGeom>
              <a:avLst/>
              <a:gdLst>
                <a:gd name="T0" fmla="*/ 0 w 4514"/>
                <a:gd name="T1" fmla="*/ 3290 h 3290"/>
                <a:gd name="T2" fmla="*/ 4514 w 4514"/>
                <a:gd name="T3" fmla="*/ 3290 h 3290"/>
                <a:gd name="T4" fmla="*/ 4046 w 4514"/>
                <a:gd name="T5" fmla="*/ 1845 h 3290"/>
                <a:gd name="T6" fmla="*/ 0 w 4514"/>
                <a:gd name="T7" fmla="*/ 0 h 3290"/>
                <a:gd name="T8" fmla="*/ 0 w 4514"/>
                <a:gd name="T9" fmla="*/ 3290 h 3290"/>
              </a:gdLst>
              <a:ahLst/>
              <a:cxnLst>
                <a:cxn ang="0">
                  <a:pos x="T0" y="T1"/>
                </a:cxn>
                <a:cxn ang="0">
                  <a:pos x="T2" y="T3"/>
                </a:cxn>
                <a:cxn ang="0">
                  <a:pos x="T4" y="T5"/>
                </a:cxn>
                <a:cxn ang="0">
                  <a:pos x="T6" y="T7"/>
                </a:cxn>
                <a:cxn ang="0">
                  <a:pos x="T8" y="T9"/>
                </a:cxn>
              </a:cxnLst>
              <a:rect l="0" t="0" r="r" b="b"/>
              <a:pathLst>
                <a:path w="4514" h="3290">
                  <a:moveTo>
                    <a:pt x="0" y="3290"/>
                  </a:moveTo>
                  <a:lnTo>
                    <a:pt x="4514" y="3290"/>
                  </a:lnTo>
                  <a:lnTo>
                    <a:pt x="4046" y="1845"/>
                  </a:lnTo>
                  <a:lnTo>
                    <a:pt x="0" y="0"/>
                  </a:lnTo>
                  <a:lnTo>
                    <a:pt x="0" y="3290"/>
                  </a:lnTo>
                  <a:close/>
                </a:path>
              </a:pathLst>
            </a:custGeom>
            <a:solidFill>
              <a:schemeClr val="accent2"/>
            </a:solidFill>
            <a:ln>
              <a:noFill/>
            </a:ln>
          </p:spPr>
          <p:txBody>
            <a:bodyPr/>
            <a:lstStyle/>
            <a:p>
              <a:pPr fontAlgn="auto">
                <a:spcBef>
                  <a:spcPts val="0"/>
                </a:spcBef>
                <a:spcAft>
                  <a:spcPts val="0"/>
                </a:spcAft>
                <a:defRPr/>
              </a:pPr>
              <a:endParaRPr lang="en-US" sz="2400">
                <a:latin typeface="+mn-lt"/>
                <a:cs typeface="+mn-cs"/>
              </a:endParaRPr>
            </a:p>
          </p:txBody>
        </p:sp>
        <p:sp>
          <p:nvSpPr>
            <p:cNvPr id="6" name="Freeform 6"/>
            <p:cNvSpPr>
              <a:spLocks/>
            </p:cNvSpPr>
            <p:nvPr/>
          </p:nvSpPr>
          <p:spPr bwMode="auto">
            <a:xfrm>
              <a:off x="4044" y="0"/>
              <a:ext cx="1716" cy="2876"/>
            </a:xfrm>
            <a:custGeom>
              <a:avLst/>
              <a:gdLst>
                <a:gd name="T0" fmla="*/ 1716 w 1716"/>
                <a:gd name="T1" fmla="*/ 0 h 2876"/>
                <a:gd name="T2" fmla="*/ 460 w 1716"/>
                <a:gd name="T3" fmla="*/ 0 h 2876"/>
                <a:gd name="T4" fmla="*/ 0 w 1716"/>
                <a:gd name="T5" fmla="*/ 2876 h 2876"/>
                <a:gd name="T6" fmla="*/ 1716 w 1716"/>
                <a:gd name="T7" fmla="*/ 1731 h 2876"/>
                <a:gd name="T8" fmla="*/ 1716 w 1716"/>
                <a:gd name="T9" fmla="*/ 0 h 2876"/>
              </a:gdLst>
              <a:ahLst/>
              <a:cxnLst>
                <a:cxn ang="0">
                  <a:pos x="T0" y="T1"/>
                </a:cxn>
                <a:cxn ang="0">
                  <a:pos x="T2" y="T3"/>
                </a:cxn>
                <a:cxn ang="0">
                  <a:pos x="T4" y="T5"/>
                </a:cxn>
                <a:cxn ang="0">
                  <a:pos x="T6" y="T7"/>
                </a:cxn>
                <a:cxn ang="0">
                  <a:pos x="T8" y="T9"/>
                </a:cxn>
              </a:cxnLst>
              <a:rect l="0" t="0" r="r" b="b"/>
              <a:pathLst>
                <a:path w="1716" h="2876">
                  <a:moveTo>
                    <a:pt x="1716" y="0"/>
                  </a:moveTo>
                  <a:lnTo>
                    <a:pt x="460" y="0"/>
                  </a:lnTo>
                  <a:lnTo>
                    <a:pt x="0" y="2876"/>
                  </a:lnTo>
                  <a:lnTo>
                    <a:pt x="1716" y="1731"/>
                  </a:lnTo>
                  <a:lnTo>
                    <a:pt x="1716" y="0"/>
                  </a:lnTo>
                  <a:close/>
                </a:path>
              </a:pathLst>
            </a:custGeom>
            <a:solidFill>
              <a:schemeClr val="accent3"/>
            </a:solidFill>
            <a:ln>
              <a:noFill/>
            </a:ln>
          </p:spPr>
          <p:txBody>
            <a:bodyPr/>
            <a:lstStyle/>
            <a:p>
              <a:pPr fontAlgn="auto">
                <a:spcBef>
                  <a:spcPts val="0"/>
                </a:spcBef>
                <a:spcAft>
                  <a:spcPts val="0"/>
                </a:spcAft>
                <a:defRPr/>
              </a:pPr>
              <a:endParaRPr lang="en-US" sz="2400">
                <a:latin typeface="+mn-lt"/>
                <a:cs typeface="+mn-cs"/>
              </a:endParaRPr>
            </a:p>
          </p:txBody>
        </p:sp>
        <p:sp>
          <p:nvSpPr>
            <p:cNvPr id="7" name="Freeform 7"/>
            <p:cNvSpPr>
              <a:spLocks/>
            </p:cNvSpPr>
            <p:nvPr/>
          </p:nvSpPr>
          <p:spPr bwMode="auto">
            <a:xfrm>
              <a:off x="0" y="0"/>
              <a:ext cx="5318" cy="2878"/>
            </a:xfrm>
            <a:custGeom>
              <a:avLst/>
              <a:gdLst>
                <a:gd name="T0" fmla="*/ 0 w 5318"/>
                <a:gd name="T1" fmla="*/ 0 h 2878"/>
                <a:gd name="T2" fmla="*/ 0 w 5318"/>
                <a:gd name="T3" fmla="*/ 2420 h 2878"/>
                <a:gd name="T4" fmla="*/ 4044 w 5318"/>
                <a:gd name="T5" fmla="*/ 2878 h 2878"/>
                <a:gd name="T6" fmla="*/ 5318 w 5318"/>
                <a:gd name="T7" fmla="*/ 0 h 2878"/>
                <a:gd name="T8" fmla="*/ 0 w 5318"/>
                <a:gd name="T9" fmla="*/ 0 h 2878"/>
              </a:gdLst>
              <a:ahLst/>
              <a:cxnLst>
                <a:cxn ang="0">
                  <a:pos x="T0" y="T1"/>
                </a:cxn>
                <a:cxn ang="0">
                  <a:pos x="T2" y="T3"/>
                </a:cxn>
                <a:cxn ang="0">
                  <a:pos x="T4" y="T5"/>
                </a:cxn>
                <a:cxn ang="0">
                  <a:pos x="T6" y="T7"/>
                </a:cxn>
                <a:cxn ang="0">
                  <a:pos x="T8" y="T9"/>
                </a:cxn>
              </a:cxnLst>
              <a:rect l="0" t="0" r="r" b="b"/>
              <a:pathLst>
                <a:path w="5318" h="2878">
                  <a:moveTo>
                    <a:pt x="0" y="0"/>
                  </a:moveTo>
                  <a:lnTo>
                    <a:pt x="0" y="2420"/>
                  </a:lnTo>
                  <a:lnTo>
                    <a:pt x="4044" y="2878"/>
                  </a:lnTo>
                  <a:lnTo>
                    <a:pt x="5318" y="0"/>
                  </a:lnTo>
                  <a:lnTo>
                    <a:pt x="0" y="0"/>
                  </a:lnTo>
                  <a:close/>
                </a:path>
              </a:pathLst>
            </a:custGeom>
            <a:solidFill>
              <a:schemeClr val="accent4"/>
            </a:solidFill>
            <a:ln>
              <a:noFill/>
            </a:ln>
          </p:spPr>
          <p:txBody>
            <a:bodyPr/>
            <a:lstStyle/>
            <a:p>
              <a:pPr fontAlgn="auto">
                <a:spcBef>
                  <a:spcPts val="0"/>
                </a:spcBef>
                <a:spcAft>
                  <a:spcPts val="0"/>
                </a:spcAft>
                <a:defRPr/>
              </a:pPr>
              <a:endParaRPr lang="en-US" sz="2400">
                <a:latin typeface="+mn-lt"/>
                <a:cs typeface="+mn-cs"/>
              </a:endParaRPr>
            </a:p>
          </p:txBody>
        </p:sp>
        <p:sp>
          <p:nvSpPr>
            <p:cNvPr id="8" name="Freeform 8"/>
            <p:cNvSpPr>
              <a:spLocks/>
            </p:cNvSpPr>
            <p:nvPr/>
          </p:nvSpPr>
          <p:spPr bwMode="auto">
            <a:xfrm>
              <a:off x="4044" y="1653"/>
              <a:ext cx="1716" cy="2664"/>
            </a:xfrm>
            <a:custGeom>
              <a:avLst/>
              <a:gdLst>
                <a:gd name="T0" fmla="*/ 0 w 1716"/>
                <a:gd name="T1" fmla="*/ 1223 h 2664"/>
                <a:gd name="T2" fmla="*/ 466 w 1716"/>
                <a:gd name="T3" fmla="*/ 2664 h 2664"/>
                <a:gd name="T4" fmla="*/ 1716 w 1716"/>
                <a:gd name="T5" fmla="*/ 2664 h 2664"/>
                <a:gd name="T6" fmla="*/ 1716 w 1716"/>
                <a:gd name="T7" fmla="*/ 0 h 2664"/>
                <a:gd name="T8" fmla="*/ 0 w 1716"/>
                <a:gd name="T9" fmla="*/ 1223 h 2664"/>
              </a:gdLst>
              <a:ahLst/>
              <a:cxnLst>
                <a:cxn ang="0">
                  <a:pos x="T0" y="T1"/>
                </a:cxn>
                <a:cxn ang="0">
                  <a:pos x="T2" y="T3"/>
                </a:cxn>
                <a:cxn ang="0">
                  <a:pos x="T4" y="T5"/>
                </a:cxn>
                <a:cxn ang="0">
                  <a:pos x="T6" y="T7"/>
                </a:cxn>
                <a:cxn ang="0">
                  <a:pos x="T8" y="T9"/>
                </a:cxn>
              </a:cxnLst>
              <a:rect l="0" t="0" r="r" b="b"/>
              <a:pathLst>
                <a:path w="1716" h="2664">
                  <a:moveTo>
                    <a:pt x="0" y="1223"/>
                  </a:moveTo>
                  <a:lnTo>
                    <a:pt x="466" y="2664"/>
                  </a:lnTo>
                  <a:lnTo>
                    <a:pt x="1716" y="2664"/>
                  </a:lnTo>
                  <a:lnTo>
                    <a:pt x="1716" y="0"/>
                  </a:lnTo>
                  <a:lnTo>
                    <a:pt x="0" y="1223"/>
                  </a:lnTo>
                  <a:close/>
                </a:path>
              </a:pathLst>
            </a:custGeom>
            <a:solidFill>
              <a:schemeClr val="accent1"/>
            </a:solidFill>
            <a:ln>
              <a:noFill/>
            </a:ln>
          </p:spPr>
          <p:txBody>
            <a:bodyPr/>
            <a:lstStyle/>
            <a:p>
              <a:pPr fontAlgn="auto">
                <a:spcBef>
                  <a:spcPts val="0"/>
                </a:spcBef>
                <a:spcAft>
                  <a:spcPts val="0"/>
                </a:spcAft>
                <a:defRPr/>
              </a:pPr>
              <a:endParaRPr lang="en-US" sz="2400">
                <a:latin typeface="+mn-lt"/>
                <a:cs typeface="+mn-cs"/>
              </a:endParaRPr>
            </a:p>
          </p:txBody>
        </p:sp>
      </p:grpSp>
      <p:cxnSp>
        <p:nvCxnSpPr>
          <p:cNvPr id="9" name="Straight Connector 8"/>
          <p:cNvCxnSpPr/>
          <p:nvPr/>
        </p:nvCxnSpPr>
        <p:spPr>
          <a:xfrm>
            <a:off x="817034" y="6300788"/>
            <a:ext cx="105579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16000" y="1620000"/>
            <a:ext cx="7392235" cy="2520000"/>
          </a:xfrm>
          <a:prstGeom prst="rect">
            <a:avLst/>
          </a:prstGeom>
        </p:spPr>
        <p:txBody>
          <a:bodyPr/>
          <a:lstStyle>
            <a:lvl1pPr algn="l">
              <a:defRPr sz="2933" b="1">
                <a:solidFill>
                  <a:schemeClr val="bg1"/>
                </a:solidFill>
              </a:defRPr>
            </a:lvl1pPr>
          </a:lstStyle>
          <a:p>
            <a:r>
              <a:rPr lang="en-US"/>
              <a:t>Click to edit Master title style</a:t>
            </a:r>
            <a:endParaRPr lang="en-GB" dirty="0"/>
          </a:p>
        </p:txBody>
      </p:sp>
      <p:sp>
        <p:nvSpPr>
          <p:cNvPr id="10" name="Date Placeholder 3"/>
          <p:cNvSpPr>
            <a:spLocks noGrp="1"/>
          </p:cNvSpPr>
          <p:nvPr>
            <p:ph type="dt" sz="half" idx="10"/>
          </p:nvPr>
        </p:nvSpPr>
        <p:spPr/>
        <p:txBody>
          <a:bodyPr/>
          <a:lstStyle>
            <a:lvl1pPr>
              <a:defRPr>
                <a:solidFill>
                  <a:schemeClr val="bg1"/>
                </a:solidFill>
              </a:defRPr>
            </a:lvl1pPr>
          </a:lstStyle>
          <a:p>
            <a:pPr>
              <a:defRPr/>
            </a:pPr>
            <a:endParaRPr lang="en-GB"/>
          </a:p>
        </p:txBody>
      </p:sp>
      <p:sp>
        <p:nvSpPr>
          <p:cNvPr id="11" name="Footer Placeholder 4"/>
          <p:cNvSpPr>
            <a:spLocks noGrp="1"/>
          </p:cNvSpPr>
          <p:nvPr>
            <p:ph type="ftr" sz="quarter" idx="11"/>
          </p:nvPr>
        </p:nvSpPr>
        <p:spPr/>
        <p:txBody>
          <a:bodyPr/>
          <a:lstStyle>
            <a:lvl1pPr algn="l">
              <a:defRPr sz="1000">
                <a:solidFill>
                  <a:schemeClr val="bg1"/>
                </a:solidFill>
              </a:defRPr>
            </a:lvl1pPr>
          </a:lstStyle>
          <a:p>
            <a:pPr>
              <a:defRPr/>
            </a:pPr>
            <a:endParaRPr lang="en-GB" dirty="0"/>
          </a:p>
        </p:txBody>
      </p:sp>
    </p:spTree>
    <p:extLst>
      <p:ext uri="{BB962C8B-B14F-4D97-AF65-F5344CB8AC3E}">
        <p14:creationId xmlns:p14="http://schemas.microsoft.com/office/powerpoint/2010/main" val="189422835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cxnSp>
        <p:nvCxnSpPr>
          <p:cNvPr id="4" name="Straight Connector 3"/>
          <p:cNvCxnSpPr/>
          <p:nvPr/>
        </p:nvCxnSpPr>
        <p:spPr>
          <a:xfrm>
            <a:off x="817034" y="6300788"/>
            <a:ext cx="105579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p:nvPicPr>
        <p:blipFill>
          <a:blip r:embed="rId2" cstate="print"/>
          <a:srcRect/>
          <a:stretch>
            <a:fillRect/>
          </a:stretch>
        </p:blipFill>
        <p:spPr bwMode="auto">
          <a:xfrm>
            <a:off x="10032437" y="608014"/>
            <a:ext cx="1342531" cy="423863"/>
          </a:xfrm>
          <a:prstGeom prst="rect">
            <a:avLst/>
          </a:prstGeom>
          <a:noFill/>
          <a:ln w="9525">
            <a:noFill/>
            <a:miter lim="800000"/>
            <a:headEnd/>
            <a:tailEnd/>
          </a:ln>
        </p:spPr>
      </p:pic>
      <p:sp>
        <p:nvSpPr>
          <p:cNvPr id="2" name="Title 1"/>
          <p:cNvSpPr>
            <a:spLocks noGrp="1"/>
          </p:cNvSpPr>
          <p:nvPr>
            <p:ph type="title"/>
          </p:nvPr>
        </p:nvSpPr>
        <p:spPr>
          <a:xfrm>
            <a:off x="816000" y="593252"/>
            <a:ext cx="8736384" cy="404728"/>
          </a:xfrm>
          <a:prstGeom prst="rect">
            <a:avLst/>
          </a:prstGeom>
        </p:spPr>
        <p:txBody>
          <a:bodyPr>
            <a:noAutofit/>
          </a:bodyPr>
          <a:lstStyle>
            <a:lvl1pPr algn="l">
              <a:defRPr sz="2933" b="1">
                <a:solidFill>
                  <a:schemeClr val="accent2"/>
                </a:solidFill>
              </a:defRPr>
            </a:lvl1pPr>
          </a:lstStyle>
          <a:p>
            <a:r>
              <a:rPr lang="en-US"/>
              <a:t>Click to edit Master title style</a:t>
            </a:r>
            <a:endParaRPr lang="en-GB" dirty="0"/>
          </a:p>
        </p:txBody>
      </p:sp>
      <p:sp>
        <p:nvSpPr>
          <p:cNvPr id="3" name="Content Placeholder 2"/>
          <p:cNvSpPr>
            <a:spLocks noGrp="1"/>
          </p:cNvSpPr>
          <p:nvPr>
            <p:ph idx="1"/>
          </p:nvPr>
        </p:nvSpPr>
        <p:spPr>
          <a:xfrm>
            <a:off x="816000" y="1584000"/>
            <a:ext cx="10560000" cy="4610461"/>
          </a:xfrm>
        </p:spPr>
        <p:txBody>
          <a:bodyPr>
            <a:normAutofit/>
          </a:bodyPr>
          <a:lstStyle>
            <a:lvl1pPr marL="0" indent="0">
              <a:lnSpc>
                <a:spcPct val="110000"/>
              </a:lnSpc>
              <a:spcBef>
                <a:spcPts val="1067"/>
              </a:spcBef>
              <a:spcAft>
                <a:spcPts val="1067"/>
              </a:spcAft>
              <a:defRPr sz="2400" b="1" baseline="0">
                <a:solidFill>
                  <a:schemeClr val="tx1"/>
                </a:solidFill>
                <a:latin typeface="+mn-lt"/>
              </a:defRPr>
            </a:lvl1pPr>
            <a:lvl2pPr marL="0" indent="0">
              <a:lnSpc>
                <a:spcPct val="110000"/>
              </a:lnSpc>
              <a:spcBef>
                <a:spcPts val="0"/>
              </a:spcBef>
              <a:spcAft>
                <a:spcPts val="1600"/>
              </a:spcAft>
              <a:buClr>
                <a:srgbClr val="7BAA1E"/>
              </a:buClr>
              <a:buFont typeface="Arial" pitchFamily="34" charset="0"/>
              <a:buNone/>
              <a:defRPr sz="2400" baseline="0">
                <a:solidFill>
                  <a:schemeClr val="tx1"/>
                </a:solidFill>
                <a:latin typeface="+mn-lt"/>
              </a:defRPr>
            </a:lvl2pPr>
            <a:lvl3pPr marL="383990" marR="0" indent="-383990" algn="l" defTabSz="1219170" rtl="0" eaLnBrk="1" fontAlgn="auto" latinLnBrk="0" hangingPunct="1">
              <a:lnSpc>
                <a:spcPct val="110000"/>
              </a:lnSpc>
              <a:spcBef>
                <a:spcPts val="0"/>
              </a:spcBef>
              <a:spcAft>
                <a:spcPts val="1067"/>
              </a:spcAft>
              <a:buClr>
                <a:srgbClr val="7BAA1E"/>
              </a:buClr>
              <a:buSzTx/>
              <a:buFont typeface="Arial" panose="020B0604020202020204" pitchFamily="34" charset="0"/>
              <a:buChar char="•"/>
              <a:tabLst/>
              <a:defRPr sz="2400">
                <a:solidFill>
                  <a:schemeClr val="tx1"/>
                </a:solidFill>
                <a:latin typeface="+mn-lt"/>
              </a:defRPr>
            </a:lvl3pPr>
            <a:lvl4pPr marL="767981" indent="-383990">
              <a:lnSpc>
                <a:spcPct val="110000"/>
              </a:lnSpc>
              <a:spcBef>
                <a:spcPts val="0"/>
              </a:spcBef>
              <a:spcAft>
                <a:spcPts val="1067"/>
              </a:spcAft>
              <a:buClr>
                <a:srgbClr val="7BAA1E"/>
              </a:buClr>
              <a:buFont typeface="Noto Sans" pitchFamily="34" charset="0"/>
              <a:buChar char="‒"/>
              <a:defRPr sz="2400">
                <a:solidFill>
                  <a:schemeClr val="tx1"/>
                </a:solidFill>
                <a:latin typeface="+mn-lt"/>
              </a:defRPr>
            </a:lvl4pPr>
            <a:lvl5pPr marL="1151971" indent="-383990">
              <a:lnSpc>
                <a:spcPct val="110000"/>
              </a:lnSpc>
              <a:spcBef>
                <a:spcPts val="0"/>
              </a:spcBef>
              <a:spcAft>
                <a:spcPts val="1067"/>
              </a:spcAft>
              <a:buClr>
                <a:srgbClr val="7BAA1E"/>
              </a:buClr>
              <a:buFont typeface="Noto Sans" pitchFamily="34" charset="0"/>
              <a:buChar char="‒"/>
              <a:defRPr sz="24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Date Placeholder 3"/>
          <p:cNvSpPr>
            <a:spLocks noGrp="1"/>
          </p:cNvSpPr>
          <p:nvPr>
            <p:ph type="dt" sz="half" idx="10"/>
          </p:nvPr>
        </p:nvSpPr>
        <p:spPr/>
        <p:txBody>
          <a:bodyPr/>
          <a:lstStyle>
            <a:lvl1pPr>
              <a:defRPr/>
            </a:lvl1pPr>
          </a:lstStyle>
          <a:p>
            <a:pPr>
              <a:defRPr/>
            </a:pPr>
            <a:endParaRPr lang="en-GB"/>
          </a:p>
        </p:txBody>
      </p:sp>
      <p:sp>
        <p:nvSpPr>
          <p:cNvPr id="7" name="Footer Placeholder 4"/>
          <p:cNvSpPr>
            <a:spLocks noGrp="1"/>
          </p:cNvSpPr>
          <p:nvPr>
            <p:ph type="ftr" sz="quarter" idx="11"/>
          </p:nvPr>
        </p:nvSpPr>
        <p:spPr/>
        <p:txBody>
          <a:bodyPr/>
          <a:lstStyle>
            <a:lvl1pPr algn="l">
              <a:defRPr sz="1000" dirty="0">
                <a:solidFill>
                  <a:schemeClr val="tx2"/>
                </a:solidFill>
              </a:defRPr>
            </a:lvl1pPr>
          </a:lstStyle>
          <a:p>
            <a:pPr>
              <a:defRPr/>
            </a:pPr>
            <a:endParaRPr lang="en-GB"/>
          </a:p>
        </p:txBody>
      </p:sp>
    </p:spTree>
    <p:extLst>
      <p:ext uri="{BB962C8B-B14F-4D97-AF65-F5344CB8AC3E}">
        <p14:creationId xmlns:p14="http://schemas.microsoft.com/office/powerpoint/2010/main" val="214366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76C6-7E23-C84D-83A7-B7FD8B7A5A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BC00C9-8DB4-2348-80BE-B164D8D4EA81}"/>
              </a:ext>
            </a:extLst>
          </p:cNvPr>
          <p:cNvSpPr>
            <a:spLocks noGrp="1"/>
          </p:cNvSpPr>
          <p:nvPr>
            <p:ph sz="half" idx="1"/>
          </p:nvPr>
        </p:nvSpPr>
        <p:spPr>
          <a:xfrm>
            <a:off x="556845" y="1423385"/>
            <a:ext cx="50400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4417A640-E6B8-294E-B448-9A62F0F7FCB4}"/>
              </a:ext>
            </a:extLst>
          </p:cNvPr>
          <p:cNvSpPr>
            <a:spLocks noGrp="1"/>
          </p:cNvSpPr>
          <p:nvPr>
            <p:ph sz="half" idx="2"/>
          </p:nvPr>
        </p:nvSpPr>
        <p:spPr>
          <a:xfrm>
            <a:off x="5707116" y="1423385"/>
            <a:ext cx="504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CB3592-93CA-934F-833B-5EB2A2C74C8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20AFE74-AF14-2C45-860C-88D4D6FE48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225A01-5C83-1540-9932-96E0047D6950}"/>
              </a:ext>
            </a:extLst>
          </p:cNvPr>
          <p:cNvSpPr>
            <a:spLocks noGrp="1"/>
          </p:cNvSpPr>
          <p:nvPr>
            <p:ph type="sldNum" sz="quarter" idx="12"/>
          </p:nvPr>
        </p:nvSpPr>
        <p:spPr/>
        <p:txBody>
          <a:bodyPr/>
          <a:lstStyle/>
          <a:p>
            <a:fld id="{2D3668DB-B743-9544-89BC-2B4F302F7311}" type="slidenum">
              <a:rPr lang="en-US" smtClean="0"/>
              <a:t>‹#›</a:t>
            </a:fld>
            <a:endParaRPr lang="en-US"/>
          </a:p>
        </p:txBody>
      </p:sp>
    </p:spTree>
    <p:extLst>
      <p:ext uri="{BB962C8B-B14F-4D97-AF65-F5344CB8AC3E}">
        <p14:creationId xmlns:p14="http://schemas.microsoft.com/office/powerpoint/2010/main" val="22487506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4" name="Straight Connector 3"/>
          <p:cNvCxnSpPr/>
          <p:nvPr/>
        </p:nvCxnSpPr>
        <p:spPr>
          <a:xfrm>
            <a:off x="817034" y="6300788"/>
            <a:ext cx="105579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p:nvPicPr>
        <p:blipFill>
          <a:blip r:embed="rId2" cstate="print"/>
          <a:srcRect/>
          <a:stretch>
            <a:fillRect/>
          </a:stretch>
        </p:blipFill>
        <p:spPr bwMode="auto">
          <a:xfrm>
            <a:off x="9696453" y="608014"/>
            <a:ext cx="1678516" cy="423863"/>
          </a:xfrm>
          <a:prstGeom prst="rect">
            <a:avLst/>
          </a:prstGeom>
          <a:noFill/>
          <a:ln w="9525">
            <a:noFill/>
            <a:miter lim="800000"/>
            <a:headEnd/>
            <a:tailEnd/>
          </a:ln>
        </p:spPr>
      </p:pic>
      <p:sp>
        <p:nvSpPr>
          <p:cNvPr id="2" name="Title 1"/>
          <p:cNvSpPr>
            <a:spLocks noGrp="1"/>
          </p:cNvSpPr>
          <p:nvPr>
            <p:ph type="title"/>
          </p:nvPr>
        </p:nvSpPr>
        <p:spPr>
          <a:xfrm>
            <a:off x="816000" y="594000"/>
            <a:ext cx="8448352" cy="404728"/>
          </a:xfrm>
          <a:prstGeom prst="rect">
            <a:avLst/>
          </a:prstGeom>
        </p:spPr>
        <p:txBody>
          <a:bodyPr/>
          <a:lstStyle>
            <a:lvl1pPr algn="l">
              <a:defRPr sz="2933" b="1">
                <a:solidFill>
                  <a:schemeClr val="accent2"/>
                </a:solidFill>
              </a:defRPr>
            </a:lvl1pPr>
          </a:lstStyle>
          <a:p>
            <a:r>
              <a:rPr lang="en-US"/>
              <a:t>Click to edit Master title style</a:t>
            </a:r>
            <a:endParaRPr lang="en-GB" dirty="0"/>
          </a:p>
        </p:txBody>
      </p:sp>
      <p:sp>
        <p:nvSpPr>
          <p:cNvPr id="3" name="Content Placeholder 2"/>
          <p:cNvSpPr>
            <a:spLocks noGrp="1"/>
          </p:cNvSpPr>
          <p:nvPr>
            <p:ph idx="1"/>
          </p:nvPr>
        </p:nvSpPr>
        <p:spPr>
          <a:xfrm>
            <a:off x="816000" y="1620001"/>
            <a:ext cx="10560000" cy="4401387"/>
          </a:xfrm>
          <a:solidFill>
            <a:srgbClr val="FFCCFF"/>
          </a:solidFill>
        </p:spPr>
        <p:txBody>
          <a:bodyPr>
            <a:normAutofit/>
          </a:bodyPr>
          <a:lstStyle>
            <a:lvl1pPr>
              <a:spcBef>
                <a:spcPts val="0"/>
              </a:spcBef>
              <a:spcAft>
                <a:spcPts val="1600"/>
              </a:spcAft>
              <a:defRPr sz="1600" b="0" baseline="0">
                <a:solidFill>
                  <a:srgbClr val="FF00FF"/>
                </a:solidFill>
              </a:defRPr>
            </a:lvl1pPr>
            <a:lvl2pPr marL="0" indent="-383990">
              <a:spcBef>
                <a:spcPts val="0"/>
              </a:spcBef>
              <a:spcAft>
                <a:spcPts val="1600"/>
              </a:spcAft>
              <a:buClr>
                <a:srgbClr val="7BAA1E"/>
              </a:buClr>
              <a:buFont typeface="Arial" pitchFamily="34" charset="0"/>
              <a:buChar char="•"/>
              <a:defRPr sz="2400" baseline="0">
                <a:solidFill>
                  <a:schemeClr val="tx1"/>
                </a:solidFill>
              </a:defRPr>
            </a:lvl2pPr>
            <a:lvl3pPr marL="383990" marR="0" indent="-767981" algn="l" defTabSz="1219170" rtl="0" eaLnBrk="1" fontAlgn="auto" latinLnBrk="0" hangingPunct="1">
              <a:lnSpc>
                <a:spcPct val="100000"/>
              </a:lnSpc>
              <a:spcBef>
                <a:spcPts val="0"/>
              </a:spcBef>
              <a:spcAft>
                <a:spcPts val="1600"/>
              </a:spcAft>
              <a:buClr>
                <a:srgbClr val="7BAA1E"/>
              </a:buClr>
              <a:buSzTx/>
              <a:buFont typeface="Noto Sans" pitchFamily="34" charset="0"/>
              <a:buChar char="‒"/>
              <a:tabLst/>
              <a:defRPr sz="2400">
                <a:solidFill>
                  <a:schemeClr val="tx1"/>
                </a:solidFill>
              </a:defRPr>
            </a:lvl3pPr>
            <a:lvl4pPr marL="0" indent="0" algn="l">
              <a:spcBef>
                <a:spcPts val="0"/>
              </a:spcBef>
              <a:spcAft>
                <a:spcPts val="1600"/>
              </a:spcAft>
              <a:buNone/>
              <a:defRPr sz="1600" baseline="0">
                <a:solidFill>
                  <a:srgbClr val="FF00FF"/>
                </a:solidFill>
              </a:defRPr>
            </a:lvl4pPr>
            <a:lvl5pPr>
              <a:spcBef>
                <a:spcPts val="0"/>
              </a:spcBef>
              <a:spcAft>
                <a:spcPts val="1600"/>
              </a:spcAft>
              <a:defRPr sz="2400">
                <a:solidFill>
                  <a:schemeClr val="tx1"/>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GB"/>
          </a:p>
        </p:txBody>
      </p:sp>
      <p:sp>
        <p:nvSpPr>
          <p:cNvPr id="7" name="Footer Placeholder 4"/>
          <p:cNvSpPr>
            <a:spLocks noGrp="1"/>
          </p:cNvSpPr>
          <p:nvPr>
            <p:ph type="ftr" sz="quarter" idx="11"/>
          </p:nvPr>
        </p:nvSpPr>
        <p:spPr/>
        <p:txBody>
          <a:bodyPr/>
          <a:lstStyle>
            <a:lvl1pPr algn="l">
              <a:defRPr sz="1000" dirty="0">
                <a:solidFill>
                  <a:schemeClr val="tx2"/>
                </a:solidFill>
              </a:defRPr>
            </a:lvl1pPr>
          </a:lstStyle>
          <a:p>
            <a:pPr>
              <a:defRPr/>
            </a:pPr>
            <a:endParaRPr lang="en-GB"/>
          </a:p>
        </p:txBody>
      </p:sp>
    </p:spTree>
    <p:extLst>
      <p:ext uri="{BB962C8B-B14F-4D97-AF65-F5344CB8AC3E}">
        <p14:creationId xmlns:p14="http://schemas.microsoft.com/office/powerpoint/2010/main" val="1064832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 with caption">
    <p:spTree>
      <p:nvGrpSpPr>
        <p:cNvPr id="1" name=""/>
        <p:cNvGrpSpPr/>
        <p:nvPr/>
      </p:nvGrpSpPr>
      <p:grpSpPr>
        <a:xfrm>
          <a:off x="0" y="0"/>
          <a:ext cx="0" cy="0"/>
          <a:chOff x="0" y="0"/>
          <a:chExt cx="0" cy="0"/>
        </a:xfrm>
      </p:grpSpPr>
      <p:cxnSp>
        <p:nvCxnSpPr>
          <p:cNvPr id="5" name="Straight Connector 4"/>
          <p:cNvCxnSpPr/>
          <p:nvPr/>
        </p:nvCxnSpPr>
        <p:spPr>
          <a:xfrm>
            <a:off x="817034" y="6300788"/>
            <a:ext cx="105579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cstate="print"/>
          <a:srcRect/>
          <a:stretch>
            <a:fillRect/>
          </a:stretch>
        </p:blipFill>
        <p:spPr bwMode="auto">
          <a:xfrm>
            <a:off x="9696453" y="608014"/>
            <a:ext cx="1678516" cy="423863"/>
          </a:xfrm>
          <a:prstGeom prst="rect">
            <a:avLst/>
          </a:prstGeom>
          <a:noFill/>
          <a:ln w="9525">
            <a:noFill/>
            <a:miter lim="800000"/>
            <a:headEnd/>
            <a:tailEnd/>
          </a:ln>
        </p:spPr>
      </p:pic>
      <p:sp>
        <p:nvSpPr>
          <p:cNvPr id="2" name="Title 1"/>
          <p:cNvSpPr>
            <a:spLocks noGrp="1"/>
          </p:cNvSpPr>
          <p:nvPr>
            <p:ph type="title"/>
          </p:nvPr>
        </p:nvSpPr>
        <p:spPr>
          <a:xfrm>
            <a:off x="816000" y="594000"/>
            <a:ext cx="8448352" cy="404728"/>
          </a:xfrm>
          <a:prstGeom prst="rect">
            <a:avLst/>
          </a:prstGeom>
        </p:spPr>
        <p:txBody>
          <a:bodyPr/>
          <a:lstStyle>
            <a:lvl1pPr algn="l">
              <a:defRPr sz="2933" b="1">
                <a:solidFill>
                  <a:schemeClr val="accent2"/>
                </a:solidFill>
              </a:defRPr>
            </a:lvl1pPr>
          </a:lstStyle>
          <a:p>
            <a:r>
              <a:rPr lang="en-US"/>
              <a:t>Click to edit Master title style</a:t>
            </a:r>
            <a:endParaRPr lang="en-GB" dirty="0"/>
          </a:p>
        </p:txBody>
      </p:sp>
      <p:sp>
        <p:nvSpPr>
          <p:cNvPr id="3" name="Content Placeholder 2"/>
          <p:cNvSpPr>
            <a:spLocks noGrp="1"/>
          </p:cNvSpPr>
          <p:nvPr>
            <p:ph idx="1"/>
          </p:nvPr>
        </p:nvSpPr>
        <p:spPr>
          <a:xfrm>
            <a:off x="816000" y="1620002"/>
            <a:ext cx="10560000" cy="3753215"/>
          </a:xfrm>
          <a:solidFill>
            <a:srgbClr val="FFCCFF"/>
          </a:solidFill>
        </p:spPr>
        <p:txBody>
          <a:bodyPr>
            <a:normAutofit/>
          </a:bodyPr>
          <a:lstStyle>
            <a:lvl1pPr>
              <a:spcBef>
                <a:spcPts val="0"/>
              </a:spcBef>
              <a:spcAft>
                <a:spcPts val="1600"/>
              </a:spcAft>
              <a:defRPr sz="1600" b="0" baseline="0">
                <a:solidFill>
                  <a:srgbClr val="FF00FF"/>
                </a:solidFill>
              </a:defRPr>
            </a:lvl1pPr>
            <a:lvl2pPr marL="0" indent="-383990">
              <a:spcBef>
                <a:spcPts val="0"/>
              </a:spcBef>
              <a:spcAft>
                <a:spcPts val="1600"/>
              </a:spcAft>
              <a:buClr>
                <a:srgbClr val="7BAA1E"/>
              </a:buClr>
              <a:buFont typeface="Arial" pitchFamily="34" charset="0"/>
              <a:buChar char="•"/>
              <a:defRPr sz="2400" baseline="0">
                <a:solidFill>
                  <a:schemeClr val="tx1"/>
                </a:solidFill>
              </a:defRPr>
            </a:lvl2pPr>
            <a:lvl3pPr marL="383990" marR="0" indent="-767981" algn="l" defTabSz="1219170" rtl="0" eaLnBrk="1" fontAlgn="auto" latinLnBrk="0" hangingPunct="1">
              <a:lnSpc>
                <a:spcPct val="100000"/>
              </a:lnSpc>
              <a:spcBef>
                <a:spcPts val="0"/>
              </a:spcBef>
              <a:spcAft>
                <a:spcPts val="1600"/>
              </a:spcAft>
              <a:buClr>
                <a:srgbClr val="7BAA1E"/>
              </a:buClr>
              <a:buSzTx/>
              <a:buFont typeface="Noto Sans" pitchFamily="34" charset="0"/>
              <a:buChar char="‒"/>
              <a:tabLst/>
              <a:defRPr sz="2400">
                <a:solidFill>
                  <a:schemeClr val="tx1"/>
                </a:solidFill>
              </a:defRPr>
            </a:lvl3pPr>
            <a:lvl4pPr marL="0" indent="0" algn="l">
              <a:spcBef>
                <a:spcPts val="0"/>
              </a:spcBef>
              <a:spcAft>
                <a:spcPts val="1600"/>
              </a:spcAft>
              <a:buNone/>
              <a:defRPr sz="1600" baseline="0">
                <a:solidFill>
                  <a:srgbClr val="FF00FF"/>
                </a:solidFill>
              </a:defRPr>
            </a:lvl4pPr>
            <a:lvl5pPr>
              <a:spcBef>
                <a:spcPts val="0"/>
              </a:spcBef>
              <a:spcAft>
                <a:spcPts val="1600"/>
              </a:spcAft>
              <a:defRPr sz="2400">
                <a:solidFill>
                  <a:schemeClr val="tx1"/>
                </a:solidFill>
              </a:defRPr>
            </a:lvl5pPr>
          </a:lstStyle>
          <a:p>
            <a:pPr lvl="0"/>
            <a:r>
              <a:rPr lang="en-US"/>
              <a:t>Click to edit Master text styles</a:t>
            </a:r>
          </a:p>
        </p:txBody>
      </p:sp>
      <p:sp>
        <p:nvSpPr>
          <p:cNvPr id="10" name="Content Placeholder 9"/>
          <p:cNvSpPr>
            <a:spLocks noGrp="1"/>
          </p:cNvSpPr>
          <p:nvPr>
            <p:ph sz="quarter" idx="13"/>
          </p:nvPr>
        </p:nvSpPr>
        <p:spPr>
          <a:xfrm>
            <a:off x="814919" y="5516565"/>
            <a:ext cx="10562167" cy="504825"/>
          </a:xfrm>
        </p:spPr>
        <p:txBody>
          <a:bodyPr>
            <a:normAutofit/>
          </a:bodyPr>
          <a:lstStyle>
            <a:lvl1pPr>
              <a:defRPr sz="2000" b="0" baseline="0">
                <a:solidFill>
                  <a:schemeClr val="tx1"/>
                </a:solidFill>
              </a:defRPr>
            </a:lvl1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GB"/>
          </a:p>
        </p:txBody>
      </p:sp>
      <p:sp>
        <p:nvSpPr>
          <p:cNvPr id="8" name="Footer Placeholder 4"/>
          <p:cNvSpPr>
            <a:spLocks noGrp="1"/>
          </p:cNvSpPr>
          <p:nvPr>
            <p:ph type="ftr" sz="quarter" idx="15"/>
          </p:nvPr>
        </p:nvSpPr>
        <p:spPr/>
        <p:txBody>
          <a:bodyPr/>
          <a:lstStyle>
            <a:lvl1pPr algn="l">
              <a:defRPr sz="1000">
                <a:solidFill>
                  <a:schemeClr val="tx2"/>
                </a:solidFill>
              </a:defRPr>
            </a:lvl1pPr>
          </a:lstStyle>
          <a:p>
            <a:pPr>
              <a:defRPr/>
            </a:pPr>
            <a:endParaRPr lang="en-GB"/>
          </a:p>
        </p:txBody>
      </p:sp>
    </p:spTree>
    <p:extLst>
      <p:ext uri="{BB962C8B-B14F-4D97-AF65-F5344CB8AC3E}">
        <p14:creationId xmlns:p14="http://schemas.microsoft.com/office/powerpoint/2010/main" val="3874778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 multiple">
    <p:spTree>
      <p:nvGrpSpPr>
        <p:cNvPr id="1" name=""/>
        <p:cNvGrpSpPr/>
        <p:nvPr/>
      </p:nvGrpSpPr>
      <p:grpSpPr>
        <a:xfrm>
          <a:off x="0" y="0"/>
          <a:ext cx="0" cy="0"/>
          <a:chOff x="0" y="0"/>
          <a:chExt cx="0" cy="0"/>
        </a:xfrm>
      </p:grpSpPr>
      <p:cxnSp>
        <p:nvCxnSpPr>
          <p:cNvPr id="7" name="Straight Connector 6"/>
          <p:cNvCxnSpPr/>
          <p:nvPr/>
        </p:nvCxnSpPr>
        <p:spPr>
          <a:xfrm>
            <a:off x="817034" y="6300788"/>
            <a:ext cx="105579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8"/>
          <p:cNvPicPr>
            <a:picLocks noChangeAspect="1"/>
          </p:cNvPicPr>
          <p:nvPr/>
        </p:nvPicPr>
        <p:blipFill>
          <a:blip r:embed="rId2" cstate="print"/>
          <a:srcRect/>
          <a:stretch>
            <a:fillRect/>
          </a:stretch>
        </p:blipFill>
        <p:spPr bwMode="auto">
          <a:xfrm>
            <a:off x="9696453" y="608014"/>
            <a:ext cx="1678516" cy="423863"/>
          </a:xfrm>
          <a:prstGeom prst="rect">
            <a:avLst/>
          </a:prstGeom>
          <a:noFill/>
          <a:ln w="9525">
            <a:noFill/>
            <a:miter lim="800000"/>
            <a:headEnd/>
            <a:tailEnd/>
          </a:ln>
        </p:spPr>
      </p:pic>
      <p:sp>
        <p:nvSpPr>
          <p:cNvPr id="17" name="Content Placeholder 9"/>
          <p:cNvSpPr>
            <a:spLocks noGrp="1"/>
          </p:cNvSpPr>
          <p:nvPr>
            <p:ph sz="quarter" idx="18"/>
          </p:nvPr>
        </p:nvSpPr>
        <p:spPr>
          <a:xfrm>
            <a:off x="6190169" y="3861049"/>
            <a:ext cx="5185833" cy="2160588"/>
          </a:xfrm>
          <a:solidFill>
            <a:srgbClr val="FFCCFF"/>
          </a:solidFill>
        </p:spPr>
        <p:txBody>
          <a:bodyPr>
            <a:normAutofit/>
          </a:bodyPr>
          <a:lstStyle>
            <a:lvl1pPr marL="0" indent="0">
              <a:defRPr sz="1467" b="0" baseline="0">
                <a:solidFill>
                  <a:srgbClr val="FF00FF"/>
                </a:solidFill>
              </a:defRPr>
            </a:lvl1pPr>
          </a:lstStyle>
          <a:p>
            <a:pPr lvl="0"/>
            <a:r>
              <a:rPr lang="en-US"/>
              <a:t>Click to edit Master text styles</a:t>
            </a:r>
          </a:p>
        </p:txBody>
      </p:sp>
      <p:sp>
        <p:nvSpPr>
          <p:cNvPr id="18" name="Content Placeholder 9"/>
          <p:cNvSpPr>
            <a:spLocks noGrp="1"/>
          </p:cNvSpPr>
          <p:nvPr>
            <p:ph sz="quarter" idx="19"/>
          </p:nvPr>
        </p:nvSpPr>
        <p:spPr>
          <a:xfrm>
            <a:off x="814920" y="3861049"/>
            <a:ext cx="5185833" cy="2160588"/>
          </a:xfrm>
          <a:solidFill>
            <a:srgbClr val="FFCCFF"/>
          </a:solidFill>
        </p:spPr>
        <p:txBody>
          <a:bodyPr>
            <a:normAutofit/>
          </a:bodyPr>
          <a:lstStyle>
            <a:lvl1pPr marL="0" indent="0">
              <a:defRPr sz="1467" b="0" baseline="0">
                <a:solidFill>
                  <a:srgbClr val="FF00FF"/>
                </a:solidFill>
              </a:defRPr>
            </a:lvl1pPr>
          </a:lstStyle>
          <a:p>
            <a:pPr lvl="0"/>
            <a:r>
              <a:rPr lang="en-US"/>
              <a:t>Click to edit Master text styles</a:t>
            </a:r>
          </a:p>
        </p:txBody>
      </p:sp>
      <p:sp>
        <p:nvSpPr>
          <p:cNvPr id="16" name="Content Placeholder 9"/>
          <p:cNvSpPr>
            <a:spLocks noGrp="1"/>
          </p:cNvSpPr>
          <p:nvPr>
            <p:ph sz="quarter" idx="17"/>
          </p:nvPr>
        </p:nvSpPr>
        <p:spPr>
          <a:xfrm>
            <a:off x="6190169" y="1628453"/>
            <a:ext cx="5185833" cy="2160588"/>
          </a:xfrm>
          <a:solidFill>
            <a:srgbClr val="FFCCFF"/>
          </a:solidFill>
        </p:spPr>
        <p:txBody>
          <a:bodyPr>
            <a:normAutofit/>
          </a:bodyPr>
          <a:lstStyle>
            <a:lvl1pPr marL="0" indent="0">
              <a:defRPr sz="1467" b="0" baseline="0">
                <a:solidFill>
                  <a:srgbClr val="FF00FF"/>
                </a:solidFill>
              </a:defRPr>
            </a:lvl1pPr>
          </a:lstStyle>
          <a:p>
            <a:pPr lvl="0"/>
            <a:r>
              <a:rPr lang="en-US"/>
              <a:t>Click to edit Master text styles</a:t>
            </a:r>
          </a:p>
        </p:txBody>
      </p:sp>
      <p:sp>
        <p:nvSpPr>
          <p:cNvPr id="2" name="Title 1"/>
          <p:cNvSpPr>
            <a:spLocks noGrp="1"/>
          </p:cNvSpPr>
          <p:nvPr>
            <p:ph type="title"/>
          </p:nvPr>
        </p:nvSpPr>
        <p:spPr>
          <a:xfrm>
            <a:off x="816000" y="594000"/>
            <a:ext cx="8736384" cy="404728"/>
          </a:xfrm>
          <a:prstGeom prst="rect">
            <a:avLst/>
          </a:prstGeom>
        </p:spPr>
        <p:txBody>
          <a:bodyPr/>
          <a:lstStyle>
            <a:lvl1pPr algn="l">
              <a:defRPr sz="2933" b="1">
                <a:solidFill>
                  <a:schemeClr val="accent2"/>
                </a:solidFill>
              </a:defRPr>
            </a:lvl1pPr>
          </a:lstStyle>
          <a:p>
            <a:r>
              <a:rPr lang="en-US"/>
              <a:t>Click to edit Master title style</a:t>
            </a:r>
            <a:endParaRPr lang="en-GB" dirty="0"/>
          </a:p>
        </p:txBody>
      </p:sp>
      <p:sp>
        <p:nvSpPr>
          <p:cNvPr id="10" name="Content Placeholder 9"/>
          <p:cNvSpPr>
            <a:spLocks noGrp="1"/>
          </p:cNvSpPr>
          <p:nvPr>
            <p:ph sz="quarter" idx="13"/>
          </p:nvPr>
        </p:nvSpPr>
        <p:spPr>
          <a:xfrm>
            <a:off x="814920" y="1628453"/>
            <a:ext cx="5185833" cy="2160588"/>
          </a:xfrm>
          <a:solidFill>
            <a:srgbClr val="FFCCFF"/>
          </a:solidFill>
        </p:spPr>
        <p:txBody>
          <a:bodyPr>
            <a:normAutofit/>
          </a:bodyPr>
          <a:lstStyle>
            <a:lvl1pPr marL="0" indent="0">
              <a:defRPr sz="1467" b="0" baseline="0">
                <a:solidFill>
                  <a:srgbClr val="FF00FF"/>
                </a:solidFill>
              </a:defRPr>
            </a:lvl1pPr>
          </a:lstStyle>
          <a:p>
            <a:pPr lvl="0"/>
            <a:r>
              <a:rPr lang="en-US"/>
              <a:t>Click to edit Master text styles</a:t>
            </a:r>
          </a:p>
        </p:txBody>
      </p:sp>
      <p:sp>
        <p:nvSpPr>
          <p:cNvPr id="9" name="Date Placeholder 3"/>
          <p:cNvSpPr>
            <a:spLocks noGrp="1"/>
          </p:cNvSpPr>
          <p:nvPr>
            <p:ph type="dt" sz="half" idx="20"/>
          </p:nvPr>
        </p:nvSpPr>
        <p:spPr/>
        <p:txBody>
          <a:bodyPr/>
          <a:lstStyle>
            <a:lvl1pPr>
              <a:defRPr/>
            </a:lvl1pPr>
          </a:lstStyle>
          <a:p>
            <a:pPr>
              <a:defRPr/>
            </a:pPr>
            <a:endParaRPr lang="en-GB"/>
          </a:p>
        </p:txBody>
      </p:sp>
      <p:sp>
        <p:nvSpPr>
          <p:cNvPr id="11" name="Footer Placeholder 4"/>
          <p:cNvSpPr>
            <a:spLocks noGrp="1"/>
          </p:cNvSpPr>
          <p:nvPr>
            <p:ph type="ftr" sz="quarter" idx="21"/>
          </p:nvPr>
        </p:nvSpPr>
        <p:spPr/>
        <p:txBody>
          <a:bodyPr/>
          <a:lstStyle>
            <a:lvl1pPr algn="l">
              <a:defRPr sz="1000" dirty="0">
                <a:solidFill>
                  <a:schemeClr val="tx2"/>
                </a:solidFill>
              </a:defRPr>
            </a:lvl1pPr>
          </a:lstStyle>
          <a:p>
            <a:pPr>
              <a:defRPr/>
            </a:pPr>
            <a:endParaRPr lang="en-GB"/>
          </a:p>
        </p:txBody>
      </p:sp>
    </p:spTree>
    <p:extLst>
      <p:ext uri="{BB962C8B-B14F-4D97-AF65-F5344CB8AC3E}">
        <p14:creationId xmlns:p14="http://schemas.microsoft.com/office/powerpoint/2010/main" val="3894379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 full p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a:off x="817034" y="6300788"/>
            <a:ext cx="105579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3"/>
          <p:cNvSpPr>
            <a:spLocks noGrp="1"/>
          </p:cNvSpPr>
          <p:nvPr>
            <p:ph type="dt" sz="half" idx="10"/>
          </p:nvPr>
        </p:nvSpPr>
        <p:spPr/>
        <p:txBody>
          <a:bodyPr/>
          <a:lstStyle>
            <a:lvl1pPr>
              <a:defRPr>
                <a:solidFill>
                  <a:schemeClr val="bg1"/>
                </a:solidFill>
              </a:defRPr>
            </a:lvl1pPr>
          </a:lstStyle>
          <a:p>
            <a:pPr>
              <a:defRPr/>
            </a:pPr>
            <a:endParaRPr lang="en-GB"/>
          </a:p>
        </p:txBody>
      </p:sp>
      <p:sp>
        <p:nvSpPr>
          <p:cNvPr id="4" name="Footer Placeholder 4"/>
          <p:cNvSpPr>
            <a:spLocks noGrp="1"/>
          </p:cNvSpPr>
          <p:nvPr>
            <p:ph type="ftr" sz="quarter" idx="11"/>
          </p:nvPr>
        </p:nvSpPr>
        <p:spPr/>
        <p:txBody>
          <a:bodyPr/>
          <a:lstStyle>
            <a:lvl1pPr algn="l">
              <a:defRPr sz="1000">
                <a:solidFill>
                  <a:schemeClr val="bg1"/>
                </a:solidFill>
              </a:defRPr>
            </a:lvl1pPr>
          </a:lstStyle>
          <a:p>
            <a:pPr>
              <a:defRPr/>
            </a:pPr>
            <a:endParaRPr lang="en-GB" dirty="0"/>
          </a:p>
        </p:txBody>
      </p:sp>
    </p:spTree>
    <p:extLst>
      <p:ext uri="{BB962C8B-B14F-4D97-AF65-F5344CB8AC3E}">
        <p14:creationId xmlns:p14="http://schemas.microsoft.com/office/powerpoint/2010/main" val="2066249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cxnSp>
        <p:nvCxnSpPr>
          <p:cNvPr id="4" name="Straight Connector 3"/>
          <p:cNvCxnSpPr/>
          <p:nvPr/>
        </p:nvCxnSpPr>
        <p:spPr>
          <a:xfrm>
            <a:off x="817034" y="6300788"/>
            <a:ext cx="10557933"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p:nvPicPr>
        <p:blipFill>
          <a:blip r:embed="rId2" cstate="print"/>
          <a:srcRect/>
          <a:stretch>
            <a:fillRect/>
          </a:stretch>
        </p:blipFill>
        <p:spPr bwMode="auto">
          <a:xfrm>
            <a:off x="9696453" y="608014"/>
            <a:ext cx="1678516" cy="423863"/>
          </a:xfrm>
          <a:prstGeom prst="rect">
            <a:avLst/>
          </a:prstGeom>
          <a:noFill/>
          <a:ln w="9525">
            <a:noFill/>
            <a:miter lim="800000"/>
            <a:headEnd/>
            <a:tailEnd/>
          </a:ln>
        </p:spPr>
      </p:pic>
      <p:sp>
        <p:nvSpPr>
          <p:cNvPr id="2" name="Title 1"/>
          <p:cNvSpPr>
            <a:spLocks noGrp="1"/>
          </p:cNvSpPr>
          <p:nvPr>
            <p:ph type="title"/>
          </p:nvPr>
        </p:nvSpPr>
        <p:spPr>
          <a:xfrm>
            <a:off x="816000" y="714788"/>
            <a:ext cx="8448352" cy="404728"/>
          </a:xfrm>
          <a:prstGeom prst="rect">
            <a:avLst/>
          </a:prstGeom>
        </p:spPr>
        <p:txBody>
          <a:bodyPr/>
          <a:lstStyle>
            <a:lvl1pPr algn="l">
              <a:defRPr sz="2000" b="1">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816000" y="1620001"/>
            <a:ext cx="10560000" cy="4525963"/>
          </a:xfrm>
        </p:spPr>
        <p:txBody>
          <a:bodyPr>
            <a:normAutofit/>
          </a:bodyPr>
          <a:lstStyle>
            <a:lvl1pPr>
              <a:spcBef>
                <a:spcPts val="0"/>
              </a:spcBef>
              <a:spcAft>
                <a:spcPts val="1600"/>
              </a:spcAft>
              <a:defRPr sz="1600" baseline="0">
                <a:solidFill>
                  <a:schemeClr val="tx1"/>
                </a:solidFill>
              </a:defRPr>
            </a:lvl1pPr>
            <a:lvl2pPr marL="0" indent="-383990">
              <a:spcBef>
                <a:spcPts val="0"/>
              </a:spcBef>
              <a:spcAft>
                <a:spcPts val="1600"/>
              </a:spcAft>
              <a:buClr>
                <a:srgbClr val="7BAA1E"/>
              </a:buClr>
              <a:buFont typeface="Arial" pitchFamily="34" charset="0"/>
              <a:buChar char="•"/>
              <a:defRPr sz="2400" baseline="0">
                <a:solidFill>
                  <a:schemeClr val="tx1"/>
                </a:solidFill>
              </a:defRPr>
            </a:lvl2pPr>
            <a:lvl3pPr marL="383990" marR="0" indent="-767981" algn="l" defTabSz="1219170" rtl="0" eaLnBrk="1" fontAlgn="auto" latinLnBrk="0" hangingPunct="1">
              <a:lnSpc>
                <a:spcPct val="100000"/>
              </a:lnSpc>
              <a:spcBef>
                <a:spcPts val="0"/>
              </a:spcBef>
              <a:spcAft>
                <a:spcPts val="1600"/>
              </a:spcAft>
              <a:buClr>
                <a:srgbClr val="7BAA1E"/>
              </a:buClr>
              <a:buSzTx/>
              <a:buFont typeface="Noto Sans" pitchFamily="34" charset="0"/>
              <a:buChar char="‒"/>
              <a:tabLst/>
              <a:defRPr sz="2400">
                <a:solidFill>
                  <a:schemeClr val="tx1"/>
                </a:solidFill>
              </a:defRPr>
            </a:lvl3pPr>
            <a:lvl4pPr>
              <a:spcBef>
                <a:spcPts val="0"/>
              </a:spcBef>
              <a:spcAft>
                <a:spcPts val="1600"/>
              </a:spcAft>
              <a:buNone/>
              <a:defRPr sz="2400">
                <a:solidFill>
                  <a:schemeClr val="tx1"/>
                </a:solidFill>
              </a:defRPr>
            </a:lvl4pPr>
            <a:lvl5pPr>
              <a:spcBef>
                <a:spcPts val="0"/>
              </a:spcBef>
              <a:spcAft>
                <a:spcPts val="1600"/>
              </a:spcAft>
              <a:defRPr sz="2400">
                <a:solidFill>
                  <a:schemeClr val="tx1"/>
                </a:solidFill>
              </a:defRPr>
            </a:lvl5pPr>
          </a:lstStyle>
          <a:p>
            <a:pPr lvl="0"/>
            <a:r>
              <a:rPr lang="en-US"/>
              <a:t>Click to edit Master text styles</a:t>
            </a:r>
          </a:p>
        </p:txBody>
      </p:sp>
      <p:sp>
        <p:nvSpPr>
          <p:cNvPr id="6" name="Date Placeholder 7"/>
          <p:cNvSpPr>
            <a:spLocks noGrp="1"/>
          </p:cNvSpPr>
          <p:nvPr>
            <p:ph type="dt" sz="half" idx="10"/>
          </p:nvPr>
        </p:nvSpPr>
        <p:spPr/>
        <p:txBody>
          <a:bodyPr/>
          <a:lstStyle>
            <a:lvl1pPr>
              <a:defRPr/>
            </a:lvl1pPr>
          </a:lstStyle>
          <a:p>
            <a:pPr>
              <a:defRPr/>
            </a:pPr>
            <a:endParaRPr lang="en-GB"/>
          </a:p>
        </p:txBody>
      </p:sp>
      <p:sp>
        <p:nvSpPr>
          <p:cNvPr id="7" name="Footer Placeholder 4"/>
          <p:cNvSpPr>
            <a:spLocks noGrp="1"/>
          </p:cNvSpPr>
          <p:nvPr>
            <p:ph type="ftr" sz="quarter" idx="11"/>
          </p:nvPr>
        </p:nvSpPr>
        <p:spPr/>
        <p:txBody>
          <a:bodyPr/>
          <a:lstStyle>
            <a:lvl1pPr algn="l">
              <a:defRPr sz="1000">
                <a:solidFill>
                  <a:schemeClr val="tx2"/>
                </a:solidFill>
              </a:defRPr>
            </a:lvl1pPr>
          </a:lstStyle>
          <a:p>
            <a:pPr>
              <a:defRPr/>
            </a:pPr>
            <a:endParaRPr lang="en-GB"/>
          </a:p>
        </p:txBody>
      </p:sp>
    </p:spTree>
    <p:extLst>
      <p:ext uri="{BB962C8B-B14F-4D97-AF65-F5344CB8AC3E}">
        <p14:creationId xmlns:p14="http://schemas.microsoft.com/office/powerpoint/2010/main" val="1379353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Slide with Caption">
    <p:spTree>
      <p:nvGrpSpPr>
        <p:cNvPr id="1" name=""/>
        <p:cNvGrpSpPr/>
        <p:nvPr/>
      </p:nvGrpSpPr>
      <p:grpSpPr>
        <a:xfrm>
          <a:off x="0" y="0"/>
          <a:ext cx="0" cy="0"/>
          <a:chOff x="0" y="0"/>
          <a:chExt cx="0" cy="0"/>
        </a:xfrm>
      </p:grpSpPr>
      <p:cxnSp>
        <p:nvCxnSpPr>
          <p:cNvPr id="5" name="Straight Connector 4"/>
          <p:cNvCxnSpPr/>
          <p:nvPr/>
        </p:nvCxnSpPr>
        <p:spPr>
          <a:xfrm>
            <a:off x="817034" y="6300788"/>
            <a:ext cx="10557933"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cstate="print"/>
          <a:srcRect/>
          <a:stretch>
            <a:fillRect/>
          </a:stretch>
        </p:blipFill>
        <p:spPr bwMode="auto">
          <a:xfrm>
            <a:off x="9696453" y="608014"/>
            <a:ext cx="1678516" cy="423863"/>
          </a:xfrm>
          <a:prstGeom prst="rect">
            <a:avLst/>
          </a:prstGeom>
          <a:noFill/>
          <a:ln w="9525">
            <a:noFill/>
            <a:miter lim="800000"/>
            <a:headEnd/>
            <a:tailEnd/>
          </a:ln>
        </p:spPr>
      </p:pic>
      <p:sp>
        <p:nvSpPr>
          <p:cNvPr id="2" name="Title 1"/>
          <p:cNvSpPr>
            <a:spLocks noGrp="1"/>
          </p:cNvSpPr>
          <p:nvPr>
            <p:ph type="title"/>
          </p:nvPr>
        </p:nvSpPr>
        <p:spPr>
          <a:xfrm>
            <a:off x="816000" y="714788"/>
            <a:ext cx="8352341" cy="404728"/>
          </a:xfrm>
          <a:prstGeom prst="rect">
            <a:avLst/>
          </a:prstGeom>
        </p:spPr>
        <p:txBody>
          <a:bodyPr/>
          <a:lstStyle>
            <a:lvl1pPr algn="l">
              <a:defRPr sz="2000" b="1" baseline="0">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816001" y="1620002"/>
            <a:ext cx="10559788" cy="3321167"/>
          </a:xfrm>
        </p:spPr>
        <p:txBody>
          <a:bodyPr>
            <a:normAutofit/>
          </a:bodyPr>
          <a:lstStyle>
            <a:lvl1pPr>
              <a:spcBef>
                <a:spcPts val="0"/>
              </a:spcBef>
              <a:spcAft>
                <a:spcPts val="1600"/>
              </a:spcAft>
              <a:defRPr sz="1600" baseline="0">
                <a:solidFill>
                  <a:schemeClr val="tx1"/>
                </a:solidFill>
              </a:defRPr>
            </a:lvl1pPr>
            <a:lvl2pPr marL="0" indent="-383990">
              <a:spcBef>
                <a:spcPts val="0"/>
              </a:spcBef>
              <a:spcAft>
                <a:spcPts val="1600"/>
              </a:spcAft>
              <a:buClr>
                <a:srgbClr val="7BAA1E"/>
              </a:buClr>
              <a:buFont typeface="Arial" pitchFamily="34" charset="0"/>
              <a:buChar char="•"/>
              <a:defRPr sz="2400" baseline="0">
                <a:solidFill>
                  <a:schemeClr val="tx1"/>
                </a:solidFill>
              </a:defRPr>
            </a:lvl2pPr>
            <a:lvl3pPr marL="383990" marR="0" indent="-767981" algn="l" defTabSz="1219170" rtl="0" eaLnBrk="1" fontAlgn="auto" latinLnBrk="0" hangingPunct="1">
              <a:lnSpc>
                <a:spcPct val="100000"/>
              </a:lnSpc>
              <a:spcBef>
                <a:spcPts val="0"/>
              </a:spcBef>
              <a:spcAft>
                <a:spcPts val="1600"/>
              </a:spcAft>
              <a:buClr>
                <a:srgbClr val="7BAA1E"/>
              </a:buClr>
              <a:buSzTx/>
              <a:buFont typeface="Noto Sans" pitchFamily="34" charset="0"/>
              <a:buChar char="‒"/>
              <a:tabLst/>
              <a:defRPr sz="2400">
                <a:solidFill>
                  <a:schemeClr val="tx1"/>
                </a:solidFill>
              </a:defRPr>
            </a:lvl3pPr>
            <a:lvl4pPr>
              <a:spcBef>
                <a:spcPts val="0"/>
              </a:spcBef>
              <a:spcAft>
                <a:spcPts val="1600"/>
              </a:spcAft>
              <a:buNone/>
              <a:defRPr sz="2400">
                <a:solidFill>
                  <a:schemeClr val="tx1"/>
                </a:solidFill>
              </a:defRPr>
            </a:lvl4pPr>
            <a:lvl5pPr>
              <a:spcBef>
                <a:spcPts val="0"/>
              </a:spcBef>
              <a:spcAft>
                <a:spcPts val="1600"/>
              </a:spcAft>
              <a:defRPr sz="2400">
                <a:solidFill>
                  <a:schemeClr val="tx1"/>
                </a:solidFill>
              </a:defRPr>
            </a:lvl5pPr>
          </a:lstStyle>
          <a:p>
            <a:pPr lvl="0"/>
            <a:r>
              <a:rPr lang="en-US"/>
              <a:t>Click to edit Master text styles</a:t>
            </a:r>
          </a:p>
        </p:txBody>
      </p:sp>
      <p:sp>
        <p:nvSpPr>
          <p:cNvPr id="10" name="Text Placeholder 9"/>
          <p:cNvSpPr>
            <a:spLocks noGrp="1"/>
          </p:cNvSpPr>
          <p:nvPr>
            <p:ph type="body" sz="quarter" idx="13"/>
          </p:nvPr>
        </p:nvSpPr>
        <p:spPr>
          <a:xfrm>
            <a:off x="814917" y="5031168"/>
            <a:ext cx="10561083" cy="1134683"/>
          </a:xfrm>
        </p:spPr>
        <p:txBody>
          <a:bodyPr>
            <a:normAutofit/>
          </a:bodyPr>
          <a:lstStyle>
            <a:lvl1pPr>
              <a:spcAft>
                <a:spcPts val="933"/>
              </a:spcAft>
              <a:defRPr sz="1333">
                <a:solidFill>
                  <a:schemeClr val="tx1"/>
                </a:solidFill>
              </a:defRPr>
            </a:lvl1pPr>
            <a:lvl2pPr marL="0" indent="0">
              <a:spcAft>
                <a:spcPts val="933"/>
              </a:spcAft>
              <a:buFont typeface="Arial" panose="020B0604020202020204" pitchFamily="34" charset="0"/>
              <a:buNone/>
              <a:defRPr sz="1333"/>
            </a:lvl2pPr>
            <a:lvl3pPr marL="228594" indent="-228594">
              <a:spcAft>
                <a:spcPts val="933"/>
              </a:spcAft>
              <a:buFont typeface="Arial" panose="020B0604020202020204" pitchFamily="34" charset="0"/>
              <a:buChar char="•"/>
              <a:defRPr sz="1333"/>
            </a:lvl3pPr>
          </a:lstStyle>
          <a:p>
            <a:pPr lvl="0"/>
            <a:r>
              <a:rPr lang="en-US"/>
              <a:t>Click to edit Master text styles</a:t>
            </a:r>
          </a:p>
          <a:p>
            <a:pPr lvl="1"/>
            <a:r>
              <a:rPr lang="en-US"/>
              <a:t>Second level</a:t>
            </a:r>
          </a:p>
        </p:txBody>
      </p:sp>
      <p:sp>
        <p:nvSpPr>
          <p:cNvPr id="7" name="Date Placeholder 10"/>
          <p:cNvSpPr>
            <a:spLocks noGrp="1"/>
          </p:cNvSpPr>
          <p:nvPr>
            <p:ph type="dt" sz="half" idx="14"/>
          </p:nvPr>
        </p:nvSpPr>
        <p:spPr/>
        <p:txBody>
          <a:bodyPr/>
          <a:lstStyle>
            <a:lvl1pPr>
              <a:defRPr/>
            </a:lvl1pPr>
          </a:lstStyle>
          <a:p>
            <a:pPr>
              <a:defRPr/>
            </a:pPr>
            <a:endParaRPr lang="en-GB"/>
          </a:p>
        </p:txBody>
      </p:sp>
      <p:sp>
        <p:nvSpPr>
          <p:cNvPr id="8" name="Footer Placeholder 4"/>
          <p:cNvSpPr>
            <a:spLocks noGrp="1"/>
          </p:cNvSpPr>
          <p:nvPr>
            <p:ph type="ftr" sz="quarter" idx="15"/>
          </p:nvPr>
        </p:nvSpPr>
        <p:spPr/>
        <p:txBody>
          <a:bodyPr/>
          <a:lstStyle>
            <a:lvl1pPr algn="l">
              <a:defRPr sz="1000">
                <a:solidFill>
                  <a:schemeClr val="tx2"/>
                </a:solidFill>
              </a:defRPr>
            </a:lvl1pPr>
          </a:lstStyle>
          <a:p>
            <a:pPr>
              <a:defRPr/>
            </a:pPr>
            <a:endParaRPr lang="en-GB"/>
          </a:p>
        </p:txBody>
      </p:sp>
    </p:spTree>
    <p:extLst>
      <p:ext uri="{BB962C8B-B14F-4D97-AF65-F5344CB8AC3E}">
        <p14:creationId xmlns:p14="http://schemas.microsoft.com/office/powerpoint/2010/main" val="20251726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Slide with notes">
    <p:spTree>
      <p:nvGrpSpPr>
        <p:cNvPr id="1" name=""/>
        <p:cNvGrpSpPr/>
        <p:nvPr/>
      </p:nvGrpSpPr>
      <p:grpSpPr>
        <a:xfrm>
          <a:off x="0" y="0"/>
          <a:ext cx="0" cy="0"/>
          <a:chOff x="0" y="0"/>
          <a:chExt cx="0" cy="0"/>
        </a:xfrm>
      </p:grpSpPr>
      <p:cxnSp>
        <p:nvCxnSpPr>
          <p:cNvPr id="5" name="Straight Connector 4"/>
          <p:cNvCxnSpPr/>
          <p:nvPr/>
        </p:nvCxnSpPr>
        <p:spPr>
          <a:xfrm>
            <a:off x="817034" y="6300788"/>
            <a:ext cx="10557933"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cstate="print"/>
          <a:srcRect/>
          <a:stretch>
            <a:fillRect/>
          </a:stretch>
        </p:blipFill>
        <p:spPr bwMode="auto">
          <a:xfrm>
            <a:off x="9696453" y="608014"/>
            <a:ext cx="1678516" cy="423863"/>
          </a:xfrm>
          <a:prstGeom prst="rect">
            <a:avLst/>
          </a:prstGeom>
          <a:noFill/>
          <a:ln w="9525">
            <a:noFill/>
            <a:miter lim="800000"/>
            <a:headEnd/>
            <a:tailEnd/>
          </a:ln>
        </p:spPr>
      </p:pic>
      <p:sp>
        <p:nvSpPr>
          <p:cNvPr id="2" name="Title 1"/>
          <p:cNvSpPr>
            <a:spLocks noGrp="1"/>
          </p:cNvSpPr>
          <p:nvPr>
            <p:ph type="title"/>
          </p:nvPr>
        </p:nvSpPr>
        <p:spPr>
          <a:xfrm>
            <a:off x="816000" y="714788"/>
            <a:ext cx="8352341" cy="404728"/>
          </a:xfrm>
          <a:prstGeom prst="rect">
            <a:avLst/>
          </a:prstGeom>
        </p:spPr>
        <p:txBody>
          <a:bodyPr/>
          <a:lstStyle>
            <a:lvl1pPr algn="l">
              <a:defRPr sz="2000" b="1" baseline="0">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4416000" y="1620002"/>
            <a:ext cx="6960000" cy="4545849"/>
          </a:xfrm>
        </p:spPr>
        <p:txBody>
          <a:bodyPr>
            <a:normAutofit/>
          </a:bodyPr>
          <a:lstStyle>
            <a:lvl1pPr>
              <a:spcBef>
                <a:spcPts val="0"/>
              </a:spcBef>
              <a:spcAft>
                <a:spcPts val="1600"/>
              </a:spcAft>
              <a:defRPr sz="1600" baseline="0">
                <a:solidFill>
                  <a:schemeClr val="tx1"/>
                </a:solidFill>
              </a:defRPr>
            </a:lvl1pPr>
            <a:lvl2pPr marL="0" indent="-383990">
              <a:spcBef>
                <a:spcPts val="0"/>
              </a:spcBef>
              <a:spcAft>
                <a:spcPts val="1600"/>
              </a:spcAft>
              <a:buClr>
                <a:srgbClr val="7BAA1E"/>
              </a:buClr>
              <a:buFont typeface="Arial" pitchFamily="34" charset="0"/>
              <a:buChar char="•"/>
              <a:defRPr sz="2400" baseline="0">
                <a:solidFill>
                  <a:schemeClr val="tx1"/>
                </a:solidFill>
              </a:defRPr>
            </a:lvl2pPr>
            <a:lvl3pPr marL="383990" marR="0" indent="-767981" algn="l" defTabSz="1219170" rtl="0" eaLnBrk="1" fontAlgn="auto" latinLnBrk="0" hangingPunct="1">
              <a:lnSpc>
                <a:spcPct val="100000"/>
              </a:lnSpc>
              <a:spcBef>
                <a:spcPts val="0"/>
              </a:spcBef>
              <a:spcAft>
                <a:spcPts val="1600"/>
              </a:spcAft>
              <a:buClr>
                <a:srgbClr val="7BAA1E"/>
              </a:buClr>
              <a:buSzTx/>
              <a:buFont typeface="Noto Sans" pitchFamily="34" charset="0"/>
              <a:buChar char="‒"/>
              <a:tabLst/>
              <a:defRPr sz="2400">
                <a:solidFill>
                  <a:schemeClr val="tx1"/>
                </a:solidFill>
              </a:defRPr>
            </a:lvl3pPr>
            <a:lvl4pPr>
              <a:spcBef>
                <a:spcPts val="0"/>
              </a:spcBef>
              <a:spcAft>
                <a:spcPts val="1600"/>
              </a:spcAft>
              <a:buNone/>
              <a:defRPr sz="2400">
                <a:solidFill>
                  <a:schemeClr val="tx1"/>
                </a:solidFill>
              </a:defRPr>
            </a:lvl4pPr>
            <a:lvl5pPr>
              <a:spcBef>
                <a:spcPts val="0"/>
              </a:spcBef>
              <a:spcAft>
                <a:spcPts val="1600"/>
              </a:spcAft>
              <a:defRPr sz="2400">
                <a:solidFill>
                  <a:schemeClr val="tx1"/>
                </a:solidFill>
              </a:defRPr>
            </a:lvl5pPr>
          </a:lstStyle>
          <a:p>
            <a:pPr lvl="0"/>
            <a:r>
              <a:rPr lang="en-US"/>
              <a:t>Click to edit Master text styles</a:t>
            </a:r>
          </a:p>
        </p:txBody>
      </p:sp>
      <p:sp>
        <p:nvSpPr>
          <p:cNvPr id="10" name="Text Placeholder 9"/>
          <p:cNvSpPr>
            <a:spLocks noGrp="1"/>
          </p:cNvSpPr>
          <p:nvPr>
            <p:ph type="body" sz="quarter" idx="13"/>
          </p:nvPr>
        </p:nvSpPr>
        <p:spPr>
          <a:xfrm>
            <a:off x="814917" y="1620002"/>
            <a:ext cx="3408000" cy="4545849"/>
          </a:xfrm>
        </p:spPr>
        <p:txBody>
          <a:bodyPr>
            <a:normAutofit/>
          </a:bodyPr>
          <a:lstStyle>
            <a:lvl1pPr marL="0" indent="0">
              <a:spcAft>
                <a:spcPts val="1400"/>
              </a:spcAft>
              <a:defRPr sz="2000">
                <a:solidFill>
                  <a:schemeClr val="tx1"/>
                </a:solidFill>
              </a:defRPr>
            </a:lvl1pPr>
            <a:lvl2pPr marL="0" indent="0">
              <a:spcAft>
                <a:spcPts val="1400"/>
              </a:spcAft>
              <a:buFont typeface="Arial" panose="020B0604020202020204" pitchFamily="34" charset="0"/>
              <a:buNone/>
              <a:defRPr sz="2000"/>
            </a:lvl2pPr>
            <a:lvl3pPr marL="287993" indent="-287993">
              <a:spcAft>
                <a:spcPts val="1400"/>
              </a:spcAft>
              <a:buFont typeface="Arial" panose="020B0604020202020204" pitchFamily="34" charset="0"/>
              <a:buChar char="•"/>
              <a:defRPr sz="2000"/>
            </a:lvl3pPr>
            <a:lvl4pPr marL="575986" indent="-287993">
              <a:spcAft>
                <a:spcPts val="1400"/>
              </a:spcAft>
              <a:defRPr sz="2000"/>
            </a:lvl4pPr>
            <a:lvl5pPr marL="863978" indent="-287993">
              <a:spcAft>
                <a:spcPts val="1400"/>
              </a:spcAft>
              <a:defRPr sz="2000"/>
            </a:lvl5pPr>
            <a:lvl6pPr marL="1151971" indent="-287993">
              <a:spcAft>
                <a:spcPts val="1400"/>
              </a:spcAft>
              <a:defRPr sz="2000"/>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10"/>
          <p:cNvSpPr>
            <a:spLocks noGrp="1"/>
          </p:cNvSpPr>
          <p:nvPr>
            <p:ph type="dt" sz="half" idx="14"/>
          </p:nvPr>
        </p:nvSpPr>
        <p:spPr/>
        <p:txBody>
          <a:bodyPr/>
          <a:lstStyle>
            <a:lvl1pPr>
              <a:defRPr/>
            </a:lvl1pPr>
          </a:lstStyle>
          <a:p>
            <a:pPr>
              <a:defRPr/>
            </a:pPr>
            <a:endParaRPr lang="en-GB"/>
          </a:p>
        </p:txBody>
      </p:sp>
      <p:sp>
        <p:nvSpPr>
          <p:cNvPr id="8" name="Footer Placeholder 4"/>
          <p:cNvSpPr>
            <a:spLocks noGrp="1"/>
          </p:cNvSpPr>
          <p:nvPr>
            <p:ph type="ftr" sz="quarter" idx="15"/>
          </p:nvPr>
        </p:nvSpPr>
        <p:spPr/>
        <p:txBody>
          <a:bodyPr/>
          <a:lstStyle>
            <a:lvl1pPr algn="l">
              <a:defRPr sz="1000">
                <a:solidFill>
                  <a:schemeClr val="tx2"/>
                </a:solidFill>
              </a:defRPr>
            </a:lvl1pPr>
          </a:lstStyle>
          <a:p>
            <a:pPr>
              <a:defRPr/>
            </a:pPr>
            <a:endParaRPr lang="en-GB"/>
          </a:p>
        </p:txBody>
      </p:sp>
    </p:spTree>
    <p:extLst>
      <p:ext uri="{BB962C8B-B14F-4D97-AF65-F5344CB8AC3E}">
        <p14:creationId xmlns:p14="http://schemas.microsoft.com/office/powerpoint/2010/main" val="1173752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p:cNvCxnSpPr/>
          <p:nvPr/>
        </p:nvCxnSpPr>
        <p:spPr>
          <a:xfrm>
            <a:off x="817034" y="6300788"/>
            <a:ext cx="105579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8"/>
          <p:cNvPicPr>
            <a:picLocks noChangeAspect="1"/>
          </p:cNvPicPr>
          <p:nvPr/>
        </p:nvPicPr>
        <p:blipFill>
          <a:blip r:embed="rId2" cstate="print"/>
          <a:srcRect/>
          <a:stretch>
            <a:fillRect/>
          </a:stretch>
        </p:blipFill>
        <p:spPr bwMode="auto">
          <a:xfrm>
            <a:off x="9696453" y="608014"/>
            <a:ext cx="1678516" cy="4238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5" name="Date Placeholder 2"/>
          <p:cNvSpPr>
            <a:spLocks noGrp="1"/>
          </p:cNvSpPr>
          <p:nvPr>
            <p:ph type="dt" sz="half" idx="10"/>
          </p:nvPr>
        </p:nvSpPr>
        <p:spPr/>
        <p:txBody>
          <a:bodyPr/>
          <a:lstStyle>
            <a:lvl1pPr>
              <a:defRPr/>
            </a:lvl1pPr>
          </a:lstStyle>
          <a:p>
            <a:pPr>
              <a:defRPr/>
            </a:pPr>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40662547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2F6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9104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2951" y="5734051"/>
            <a:ext cx="3263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AutoShape 12"/>
          <p:cNvCxnSpPr>
            <a:cxnSpLocks noChangeShapeType="1"/>
          </p:cNvCxnSpPr>
          <p:nvPr/>
        </p:nvCxnSpPr>
        <p:spPr bwMode="auto">
          <a:xfrm flipV="1">
            <a:off x="609600" y="6475414"/>
            <a:ext cx="10972800" cy="7937"/>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8" name="Rectangle 2"/>
          <p:cNvSpPr>
            <a:spLocks noGrp="1" noChangeArrowheads="1"/>
          </p:cNvSpPr>
          <p:nvPr>
            <p:ph type="ctrTitle"/>
          </p:nvPr>
        </p:nvSpPr>
        <p:spPr>
          <a:xfrm>
            <a:off x="624418" y="404665"/>
            <a:ext cx="10653183" cy="1470025"/>
          </a:xfrm>
          <a:prstGeom prst="rect">
            <a:avLst/>
          </a:prstGeom>
        </p:spPr>
        <p:txBody>
          <a:bodyPr/>
          <a:lstStyle>
            <a:lvl1pPr>
              <a:defRPr>
                <a:solidFill>
                  <a:schemeClr val="bg1"/>
                </a:solidFill>
              </a:defRPr>
            </a:lvl1pPr>
          </a:lstStyle>
          <a:p>
            <a:pPr lvl="0"/>
            <a:r>
              <a:rPr lang="en-US" altLang="en-US" noProof="0"/>
              <a:t>Click to edit Master title style</a:t>
            </a:r>
            <a:endParaRPr lang="en-US" altLang="en-US" noProof="0" dirty="0"/>
          </a:p>
        </p:txBody>
      </p:sp>
      <p:sp>
        <p:nvSpPr>
          <p:cNvPr id="4099" name="Rectangle 3"/>
          <p:cNvSpPr>
            <a:spLocks noGrp="1" noChangeArrowheads="1"/>
          </p:cNvSpPr>
          <p:nvPr>
            <p:ph type="subTitle" idx="1"/>
          </p:nvPr>
        </p:nvSpPr>
        <p:spPr>
          <a:xfrm>
            <a:off x="677333" y="1844824"/>
            <a:ext cx="9738784" cy="720080"/>
          </a:xfrm>
          <a:prstGeom prst="rect">
            <a:avLst/>
          </a:prstGeom>
        </p:spPr>
        <p:txBody>
          <a:bodyPr/>
          <a:lstStyle>
            <a:lvl1pPr marL="0" indent="0" algn="l">
              <a:buFont typeface="Wingdings" pitchFamily="2" charset="2"/>
              <a:buNone/>
              <a:defRPr/>
            </a:lvl1pPr>
          </a:lstStyle>
          <a:p>
            <a:pPr lvl="0"/>
            <a:r>
              <a:rPr lang="en-US" altLang="en-US" noProof="0"/>
              <a:t>Click to edit Master subtitle style</a:t>
            </a:r>
            <a:endParaRPr lang="en-US" altLang="en-US" noProof="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911421"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3021" y="5733567"/>
            <a:ext cx="3264000" cy="720780"/>
          </a:xfrm>
          <a:prstGeom prst="rect">
            <a:avLst/>
          </a:prstGeom>
        </p:spPr>
      </p:pic>
    </p:spTree>
    <p:extLst>
      <p:ext uri="{BB962C8B-B14F-4D97-AF65-F5344CB8AC3E}">
        <p14:creationId xmlns:p14="http://schemas.microsoft.com/office/powerpoint/2010/main" val="241325822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14326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E4A3-3659-1B4A-BAA5-36761BBEFF05}"/>
              </a:ext>
            </a:extLst>
          </p:cNvPr>
          <p:cNvSpPr>
            <a:spLocks noGrp="1"/>
          </p:cNvSpPr>
          <p:nvPr>
            <p:ph type="title"/>
          </p:nvPr>
        </p:nvSpPr>
        <p:spPr/>
        <p:txBody>
          <a:bodyPr/>
          <a:lstStyle/>
          <a:p>
            <a:r>
              <a:rPr lang="en-GB"/>
              <a:t>Click to edit Master title style</a:t>
            </a:r>
          </a:p>
        </p:txBody>
      </p:sp>
      <p:sp>
        <p:nvSpPr>
          <p:cNvPr id="3" name="Slide Number Placeholder 2">
            <a:extLst>
              <a:ext uri="{FF2B5EF4-FFF2-40B4-BE49-F238E27FC236}">
                <a16:creationId xmlns:a16="http://schemas.microsoft.com/office/drawing/2014/main" id="{E4EF691E-5817-C441-B3DA-EFF37E355640}"/>
              </a:ext>
            </a:extLst>
          </p:cNvPr>
          <p:cNvSpPr>
            <a:spLocks noGrp="1"/>
          </p:cNvSpPr>
          <p:nvPr>
            <p:ph type="sldNum" sz="quarter" idx="10"/>
          </p:nvPr>
        </p:nvSpPr>
        <p:spPr/>
        <p:txBody>
          <a:bodyPr/>
          <a:lstStyle/>
          <a:p>
            <a:fld id="{2D3668DB-B743-9544-89BC-2B4F302F7311}" type="slidenum">
              <a:rPr lang="en-US" smtClean="0"/>
              <a:pPr/>
              <a:t>‹#›</a:t>
            </a:fld>
            <a:endParaRPr lang="en-US"/>
          </a:p>
        </p:txBody>
      </p:sp>
      <p:sp>
        <p:nvSpPr>
          <p:cNvPr id="5" name="Content Placeholder 4">
            <a:extLst>
              <a:ext uri="{FF2B5EF4-FFF2-40B4-BE49-F238E27FC236}">
                <a16:creationId xmlns:a16="http://schemas.microsoft.com/office/drawing/2014/main" id="{3ADDAF06-9EB3-974D-922F-ED406971EAC1}"/>
              </a:ext>
            </a:extLst>
          </p:cNvPr>
          <p:cNvSpPr>
            <a:spLocks noGrp="1"/>
          </p:cNvSpPr>
          <p:nvPr>
            <p:ph sz="quarter" idx="11"/>
          </p:nvPr>
        </p:nvSpPr>
        <p:spPr>
          <a:xfrm>
            <a:off x="550863" y="1412875"/>
            <a:ext cx="5408503" cy="48244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icture Placeholder 6">
            <a:extLst>
              <a:ext uri="{FF2B5EF4-FFF2-40B4-BE49-F238E27FC236}">
                <a16:creationId xmlns:a16="http://schemas.microsoft.com/office/drawing/2014/main" id="{8C2394AD-7338-2F41-B97D-3FF62CAA5694}"/>
              </a:ext>
            </a:extLst>
          </p:cNvPr>
          <p:cNvSpPr>
            <a:spLocks noGrp="1"/>
          </p:cNvSpPr>
          <p:nvPr>
            <p:ph type="pic" sz="quarter" idx="12"/>
          </p:nvPr>
        </p:nvSpPr>
        <p:spPr>
          <a:xfrm>
            <a:off x="6096000" y="1412875"/>
            <a:ext cx="5545138" cy="4824413"/>
          </a:xfrm>
        </p:spPr>
        <p:txBody>
          <a:bodyPr/>
          <a:lstStyle>
            <a:lvl1pPr marL="0" indent="0">
              <a:buNone/>
              <a:defRPr/>
            </a:lvl1pPr>
          </a:lstStyle>
          <a:p>
            <a:endParaRPr lang="en-GB"/>
          </a:p>
        </p:txBody>
      </p:sp>
    </p:spTree>
    <p:extLst>
      <p:ext uri="{BB962C8B-B14F-4D97-AF65-F5344CB8AC3E}">
        <p14:creationId xmlns:p14="http://schemas.microsoft.com/office/powerpoint/2010/main" val="1949900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9104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0834" y="5735639"/>
            <a:ext cx="3263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0"/>
          </p:nvPr>
        </p:nvSpPr>
        <p:spPr>
          <a:xfrm>
            <a:off x="814918" y="1628776"/>
            <a:ext cx="10562167" cy="3960813"/>
          </a:xfrm>
          <a:prstGeom prst="rect">
            <a:avLst/>
          </a:prstGeom>
        </p:spPr>
        <p:txBody>
          <a:bodyPr/>
          <a:lstStyle>
            <a:lvl1pPr>
              <a:defRPr baseline="0">
                <a:solidFill>
                  <a:srgbClr val="002F6D"/>
                </a:solidFill>
              </a:defRPr>
            </a:lvl1pPr>
            <a:lvl2pPr>
              <a:defRPr baseline="0">
                <a:solidFill>
                  <a:srgbClr val="002F6D"/>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09600" y="274638"/>
            <a:ext cx="10972800" cy="1143000"/>
          </a:xfrm>
          <a:prstGeom prst="rect">
            <a:avLst/>
          </a:prstGeom>
        </p:spPr>
        <p:txBody>
          <a:bodyPr/>
          <a:lstStyle>
            <a:lvl1pPr>
              <a:defRPr baseline="0">
                <a:solidFill>
                  <a:srgbClr val="002F6D"/>
                </a:solidFill>
              </a:defRPr>
            </a:lvl1pPr>
          </a:lstStyle>
          <a:p>
            <a:r>
              <a:rPr lang="en-US"/>
              <a:t>Click to edit Master title style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1600" y="5734933"/>
            <a:ext cx="3264000" cy="720780"/>
          </a:xfrm>
          <a:prstGeom prst="rect">
            <a:avLst/>
          </a:prstGeom>
        </p:spPr>
      </p:pic>
    </p:spTree>
    <p:extLst>
      <p:ext uri="{BB962C8B-B14F-4D97-AF65-F5344CB8AC3E}">
        <p14:creationId xmlns:p14="http://schemas.microsoft.com/office/powerpoint/2010/main" val="19861818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24418" y="6248400"/>
            <a:ext cx="2829983"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6" name="Slide Number Placeholder 5"/>
          <p:cNvSpPr>
            <a:spLocks noGrp="1"/>
          </p:cNvSpPr>
          <p:nvPr>
            <p:ph type="sldNum" sz="quarter" idx="12"/>
          </p:nvPr>
        </p:nvSpPr>
        <p:spPr>
          <a:xfrm>
            <a:off x="8737600" y="6248400"/>
            <a:ext cx="2829984" cy="457200"/>
          </a:xfrm>
          <a:prstGeom prst="rect">
            <a:avLst/>
          </a:prstGeom>
        </p:spPr>
        <p:txBody>
          <a:bodyPr/>
          <a:lstStyle>
            <a:lvl1pPr>
              <a:defRPr>
                <a:solidFill>
                  <a:schemeClr val="bg1"/>
                </a:solidFill>
              </a:defRPr>
            </a:lvl1pPr>
          </a:lstStyle>
          <a:p>
            <a:pPr eaLnBrk="0" fontAlgn="base" hangingPunct="0">
              <a:spcBef>
                <a:spcPct val="0"/>
              </a:spcBef>
              <a:spcAft>
                <a:spcPct val="0"/>
              </a:spcAft>
              <a:defRPr/>
            </a:pPr>
            <a:endParaRPr lang="en-US" sz="2400">
              <a:solidFill>
                <a:srgbClr val="FFFFFF"/>
              </a:solidFill>
              <a:latin typeface="Times New Roman" pitchFamily="18" charset="0"/>
            </a:endParaRPr>
          </a:p>
          <a:p>
            <a:pPr eaLnBrk="0" fontAlgn="base" hangingPunct="0">
              <a:spcBef>
                <a:spcPct val="0"/>
              </a:spcBef>
              <a:spcAft>
                <a:spcPct val="0"/>
              </a:spcAft>
              <a:defRPr/>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3201713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103632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914400" y="2971800"/>
            <a:ext cx="5080000" cy="3124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971800"/>
            <a:ext cx="5080000" cy="3124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4418" y="6248400"/>
            <a:ext cx="2829983"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7" name="Slide Number Placeholder 6"/>
          <p:cNvSpPr>
            <a:spLocks noGrp="1"/>
          </p:cNvSpPr>
          <p:nvPr>
            <p:ph type="sldNum" sz="quarter" idx="12"/>
          </p:nvPr>
        </p:nvSpPr>
        <p:spPr>
          <a:xfrm>
            <a:off x="8737600" y="6248400"/>
            <a:ext cx="2829984" cy="457200"/>
          </a:xfrm>
          <a:prstGeom prst="rect">
            <a:avLst/>
          </a:prstGeom>
        </p:spPr>
        <p:txBody>
          <a:bodyPr/>
          <a:lstStyle>
            <a:lvl1pPr>
              <a:defRPr>
                <a:solidFill>
                  <a:schemeClr val="bg1"/>
                </a:solidFill>
              </a:defRPr>
            </a:lvl1pPr>
          </a:lstStyle>
          <a:p>
            <a:pPr eaLnBrk="0" fontAlgn="base" hangingPunct="0">
              <a:spcBef>
                <a:spcPct val="0"/>
              </a:spcBef>
              <a:spcAft>
                <a:spcPct val="0"/>
              </a:spcAft>
              <a:defRPr/>
            </a:pPr>
            <a:endParaRPr lang="en-US" sz="2400">
              <a:solidFill>
                <a:srgbClr val="FFFFFF"/>
              </a:solidFill>
              <a:latin typeface="Times New Roman" pitchFamily="18" charset="0"/>
            </a:endParaRPr>
          </a:p>
          <a:p>
            <a:pPr eaLnBrk="0" fontAlgn="base" hangingPunct="0">
              <a:spcBef>
                <a:spcPct val="0"/>
              </a:spcBef>
              <a:spcAft>
                <a:spcPct val="0"/>
              </a:spcAft>
              <a:defRPr/>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1259939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4418" y="6248400"/>
            <a:ext cx="2829983"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8" name="Footer Placeholder 7"/>
          <p:cNvSpPr>
            <a:spLocks noGrp="1"/>
          </p:cNvSpPr>
          <p:nvPr>
            <p:ph type="ftr" sz="quarter" idx="11"/>
          </p:nvPr>
        </p:nvSpPr>
        <p:spPr>
          <a:xfrm>
            <a:off x="4165600" y="6248400"/>
            <a:ext cx="38608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27004635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103632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4418" y="6248400"/>
            <a:ext cx="2829983"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4" name="Footer Placeholder 3"/>
          <p:cNvSpPr>
            <a:spLocks noGrp="1"/>
          </p:cNvSpPr>
          <p:nvPr>
            <p:ph type="ftr" sz="quarter" idx="11"/>
          </p:nvPr>
        </p:nvSpPr>
        <p:spPr>
          <a:xfrm>
            <a:off x="4165600" y="6248400"/>
            <a:ext cx="38608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 name="Slide Number Placeholder 4"/>
          <p:cNvSpPr>
            <a:spLocks noGrp="1"/>
          </p:cNvSpPr>
          <p:nvPr>
            <p:ph type="sldNum" sz="quarter" idx="12"/>
          </p:nvPr>
        </p:nvSpPr>
        <p:spPr>
          <a:xfrm>
            <a:off x="8737600" y="6248400"/>
            <a:ext cx="2829984" cy="457200"/>
          </a:xfrm>
          <a:prstGeom prst="rect">
            <a:avLst/>
          </a:prstGeom>
        </p:spPr>
        <p:txBody>
          <a:bodyPr/>
          <a:lstStyle>
            <a:lvl1pPr>
              <a:defRPr>
                <a:solidFill>
                  <a:schemeClr val="bg1"/>
                </a:solidFill>
              </a:defRPr>
            </a:lvl1pPr>
          </a:lstStyle>
          <a:p>
            <a:pPr eaLnBrk="0" fontAlgn="base" hangingPunct="0">
              <a:spcBef>
                <a:spcPct val="0"/>
              </a:spcBef>
              <a:spcAft>
                <a:spcPct val="0"/>
              </a:spcAft>
              <a:defRPr/>
            </a:pPr>
            <a:endParaRPr lang="en-US" sz="2400">
              <a:solidFill>
                <a:srgbClr val="FFFFFF"/>
              </a:solidFill>
              <a:latin typeface="Times New Roman" pitchFamily="18" charset="0"/>
            </a:endParaRPr>
          </a:p>
          <a:p>
            <a:pPr eaLnBrk="0" fontAlgn="base" hangingPunct="0">
              <a:spcBef>
                <a:spcPct val="0"/>
              </a:spcBef>
              <a:spcAft>
                <a:spcPct val="0"/>
              </a:spcAft>
              <a:defRPr/>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2463265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418" y="6248400"/>
            <a:ext cx="2829983"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4165600" y="6248400"/>
            <a:ext cx="38608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4" name="Slide Number Placeholder 3"/>
          <p:cNvSpPr>
            <a:spLocks noGrp="1"/>
          </p:cNvSpPr>
          <p:nvPr>
            <p:ph type="sldNum" sz="quarter" idx="12"/>
          </p:nvPr>
        </p:nvSpPr>
        <p:spPr>
          <a:xfrm>
            <a:off x="8737600" y="6248400"/>
            <a:ext cx="2829984" cy="457200"/>
          </a:xfrm>
          <a:prstGeom prst="rect">
            <a:avLst/>
          </a:prstGeom>
        </p:spPr>
        <p:txBody>
          <a:bodyPr/>
          <a:lstStyle>
            <a:lvl1pPr>
              <a:defRPr>
                <a:solidFill>
                  <a:schemeClr val="bg1"/>
                </a:solidFill>
              </a:defRPr>
            </a:lvl1pPr>
          </a:lstStyle>
          <a:p>
            <a:pPr eaLnBrk="0" fontAlgn="base" hangingPunct="0">
              <a:spcBef>
                <a:spcPct val="0"/>
              </a:spcBef>
              <a:spcAft>
                <a:spcPct val="0"/>
              </a:spcAft>
              <a:defRPr/>
            </a:pPr>
            <a:endParaRPr lang="en-US" sz="2400">
              <a:solidFill>
                <a:srgbClr val="FFFFFF"/>
              </a:solidFill>
              <a:latin typeface="Times New Roman" pitchFamily="18" charset="0"/>
            </a:endParaRPr>
          </a:p>
          <a:p>
            <a:pPr eaLnBrk="0" fontAlgn="base" hangingPunct="0">
              <a:spcBef>
                <a:spcPct val="0"/>
              </a:spcBef>
              <a:spcAft>
                <a:spcPct val="0"/>
              </a:spcAft>
              <a:defRPr/>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1212076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418" y="6248400"/>
            <a:ext cx="2829983"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7" name="Slide Number Placeholder 6"/>
          <p:cNvSpPr>
            <a:spLocks noGrp="1"/>
          </p:cNvSpPr>
          <p:nvPr>
            <p:ph type="sldNum" sz="quarter" idx="12"/>
          </p:nvPr>
        </p:nvSpPr>
        <p:spPr>
          <a:xfrm>
            <a:off x="8737600" y="6248400"/>
            <a:ext cx="2829984" cy="457200"/>
          </a:xfrm>
          <a:prstGeom prst="rect">
            <a:avLst/>
          </a:prstGeom>
        </p:spPr>
        <p:txBody>
          <a:bodyPr/>
          <a:lstStyle>
            <a:lvl1pPr>
              <a:defRPr>
                <a:solidFill>
                  <a:schemeClr val="bg1"/>
                </a:solidFill>
              </a:defRPr>
            </a:lvl1pPr>
          </a:lstStyle>
          <a:p>
            <a:pPr eaLnBrk="0" fontAlgn="base" hangingPunct="0">
              <a:spcBef>
                <a:spcPct val="0"/>
              </a:spcBef>
              <a:spcAft>
                <a:spcPct val="0"/>
              </a:spcAft>
              <a:defRPr/>
            </a:pPr>
            <a:endParaRPr lang="en-US" sz="2400">
              <a:solidFill>
                <a:srgbClr val="FFFFFF"/>
              </a:solidFill>
              <a:latin typeface="Times New Roman" pitchFamily="18" charset="0"/>
            </a:endParaRPr>
          </a:p>
          <a:p>
            <a:pPr eaLnBrk="0" fontAlgn="base" hangingPunct="0">
              <a:spcBef>
                <a:spcPct val="0"/>
              </a:spcBef>
              <a:spcAft>
                <a:spcPct val="0"/>
              </a:spcAft>
              <a:defRPr/>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25871323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418" y="6248400"/>
            <a:ext cx="2829983"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7" name="Slide Number Placeholder 6"/>
          <p:cNvSpPr>
            <a:spLocks noGrp="1"/>
          </p:cNvSpPr>
          <p:nvPr>
            <p:ph type="sldNum" sz="quarter" idx="12"/>
          </p:nvPr>
        </p:nvSpPr>
        <p:spPr>
          <a:xfrm>
            <a:off x="8737600" y="6248400"/>
            <a:ext cx="2829984" cy="457200"/>
          </a:xfrm>
          <a:prstGeom prst="rect">
            <a:avLst/>
          </a:prstGeom>
        </p:spPr>
        <p:txBody>
          <a:bodyPr/>
          <a:lstStyle>
            <a:lvl1pPr>
              <a:defRPr>
                <a:solidFill>
                  <a:schemeClr val="bg1"/>
                </a:solidFill>
              </a:defRPr>
            </a:lvl1pPr>
          </a:lstStyle>
          <a:p>
            <a:pPr eaLnBrk="0" fontAlgn="base" hangingPunct="0">
              <a:spcBef>
                <a:spcPct val="0"/>
              </a:spcBef>
              <a:spcAft>
                <a:spcPct val="0"/>
              </a:spcAft>
              <a:defRPr/>
            </a:pPr>
            <a:endParaRPr lang="en-US" sz="2400">
              <a:solidFill>
                <a:srgbClr val="FFFFFF"/>
              </a:solidFill>
              <a:latin typeface="Times New Roman" pitchFamily="18" charset="0"/>
            </a:endParaRPr>
          </a:p>
          <a:p>
            <a:pPr eaLnBrk="0" fontAlgn="base" hangingPunct="0">
              <a:spcBef>
                <a:spcPct val="0"/>
              </a:spcBef>
              <a:spcAft>
                <a:spcPct val="0"/>
              </a:spcAft>
              <a:defRPr/>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4271129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103632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914400" y="2971800"/>
            <a:ext cx="10363200" cy="3124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4418" y="6248400"/>
            <a:ext cx="2829983"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6" name="Slide Number Placeholder 5"/>
          <p:cNvSpPr>
            <a:spLocks noGrp="1"/>
          </p:cNvSpPr>
          <p:nvPr>
            <p:ph type="sldNum" sz="quarter" idx="12"/>
          </p:nvPr>
        </p:nvSpPr>
        <p:spPr>
          <a:xfrm>
            <a:off x="8737600" y="6248400"/>
            <a:ext cx="2829984" cy="457200"/>
          </a:xfrm>
          <a:prstGeom prst="rect">
            <a:avLst/>
          </a:prstGeom>
        </p:spPr>
        <p:txBody>
          <a:bodyPr/>
          <a:lstStyle>
            <a:lvl1pPr>
              <a:defRPr>
                <a:solidFill>
                  <a:schemeClr val="bg1"/>
                </a:solidFill>
              </a:defRPr>
            </a:lvl1pPr>
          </a:lstStyle>
          <a:p>
            <a:pPr eaLnBrk="0" fontAlgn="base" hangingPunct="0">
              <a:spcBef>
                <a:spcPct val="0"/>
              </a:spcBef>
              <a:spcAft>
                <a:spcPct val="0"/>
              </a:spcAft>
              <a:defRPr/>
            </a:pPr>
            <a:endParaRPr lang="en-US" sz="2400">
              <a:solidFill>
                <a:srgbClr val="FFFFFF"/>
              </a:solidFill>
              <a:latin typeface="Times New Roman" pitchFamily="18" charset="0"/>
            </a:endParaRPr>
          </a:p>
          <a:p>
            <a:pPr eaLnBrk="0" fontAlgn="base" hangingPunct="0">
              <a:spcBef>
                <a:spcPct val="0"/>
              </a:spcBef>
              <a:spcAft>
                <a:spcPct val="0"/>
              </a:spcAft>
              <a:defRPr/>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42419150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600200"/>
            <a:ext cx="2590800" cy="449580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1600200"/>
            <a:ext cx="7569200" cy="4495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4418" y="6248400"/>
            <a:ext cx="2829983"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6" name="Slide Number Placeholder 5"/>
          <p:cNvSpPr>
            <a:spLocks noGrp="1"/>
          </p:cNvSpPr>
          <p:nvPr>
            <p:ph type="sldNum" sz="quarter" idx="12"/>
          </p:nvPr>
        </p:nvSpPr>
        <p:spPr>
          <a:xfrm>
            <a:off x="8737600" y="6248400"/>
            <a:ext cx="2829984" cy="457200"/>
          </a:xfrm>
          <a:prstGeom prst="rect">
            <a:avLst/>
          </a:prstGeom>
        </p:spPr>
        <p:txBody>
          <a:bodyPr/>
          <a:lstStyle>
            <a:lvl1pPr>
              <a:defRPr>
                <a:solidFill>
                  <a:schemeClr val="bg1"/>
                </a:solidFill>
              </a:defRPr>
            </a:lvl1pPr>
          </a:lstStyle>
          <a:p>
            <a:pPr eaLnBrk="0" fontAlgn="base" hangingPunct="0">
              <a:spcBef>
                <a:spcPct val="0"/>
              </a:spcBef>
              <a:spcAft>
                <a:spcPct val="0"/>
              </a:spcAft>
              <a:defRPr/>
            </a:pPr>
            <a:endParaRPr lang="en-US" sz="2400">
              <a:solidFill>
                <a:srgbClr val="FFFFFF"/>
              </a:solidFill>
              <a:latin typeface="Times New Roman" pitchFamily="18" charset="0"/>
            </a:endParaRPr>
          </a:p>
          <a:p>
            <a:pPr eaLnBrk="0" fontAlgn="base" hangingPunct="0">
              <a:spcBef>
                <a:spcPct val="0"/>
              </a:spcBef>
              <a:spcAft>
                <a:spcPct val="0"/>
              </a:spcAft>
              <a:defRPr/>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409257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umns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BD7F-036E-7C4A-B222-855563C8EFF6}"/>
              </a:ext>
            </a:extLst>
          </p:cNvPr>
          <p:cNvSpPr>
            <a:spLocks noGrp="1"/>
          </p:cNvSpPr>
          <p:nvPr>
            <p:ph type="title"/>
          </p:nvPr>
        </p:nvSpPr>
        <p:spPr/>
        <p:txBody>
          <a:bodyPr/>
          <a:lstStyle/>
          <a:p>
            <a:r>
              <a:rPr lang="en-GB"/>
              <a:t>Click to edit Master title style</a:t>
            </a:r>
          </a:p>
        </p:txBody>
      </p:sp>
      <p:sp>
        <p:nvSpPr>
          <p:cNvPr id="3" name="Slide Number Placeholder 2">
            <a:extLst>
              <a:ext uri="{FF2B5EF4-FFF2-40B4-BE49-F238E27FC236}">
                <a16:creationId xmlns:a16="http://schemas.microsoft.com/office/drawing/2014/main" id="{A3740D8E-8936-DA48-B243-7180937B4DDF}"/>
              </a:ext>
            </a:extLst>
          </p:cNvPr>
          <p:cNvSpPr>
            <a:spLocks noGrp="1"/>
          </p:cNvSpPr>
          <p:nvPr>
            <p:ph type="sldNum" sz="quarter" idx="10"/>
          </p:nvPr>
        </p:nvSpPr>
        <p:spPr/>
        <p:txBody>
          <a:bodyPr/>
          <a:lstStyle/>
          <a:p>
            <a:fld id="{2D3668DB-B743-9544-89BC-2B4F302F7311}" type="slidenum">
              <a:rPr lang="en-US" smtClean="0"/>
              <a:pPr/>
              <a:t>‹#›</a:t>
            </a:fld>
            <a:endParaRPr lang="en-US"/>
          </a:p>
        </p:txBody>
      </p:sp>
      <p:sp>
        <p:nvSpPr>
          <p:cNvPr id="5" name="Picture Placeholder 4">
            <a:extLst>
              <a:ext uri="{FF2B5EF4-FFF2-40B4-BE49-F238E27FC236}">
                <a16:creationId xmlns:a16="http://schemas.microsoft.com/office/drawing/2014/main" id="{BB830890-AB35-DA4C-A64C-B069C654E701}"/>
              </a:ext>
            </a:extLst>
          </p:cNvPr>
          <p:cNvSpPr>
            <a:spLocks noGrp="1"/>
          </p:cNvSpPr>
          <p:nvPr>
            <p:ph type="pic" sz="quarter" idx="11"/>
          </p:nvPr>
        </p:nvSpPr>
        <p:spPr>
          <a:xfrm>
            <a:off x="557213" y="1412874"/>
            <a:ext cx="2340000" cy="2340000"/>
          </a:xfrm>
        </p:spPr>
        <p:txBody>
          <a:bodyPr>
            <a:normAutofit/>
          </a:bodyPr>
          <a:lstStyle>
            <a:lvl1pPr marL="0" indent="0">
              <a:buNone/>
              <a:defRPr sz="2000"/>
            </a:lvl1pPr>
          </a:lstStyle>
          <a:p>
            <a:endParaRPr lang="en-GB"/>
          </a:p>
        </p:txBody>
      </p:sp>
      <p:sp>
        <p:nvSpPr>
          <p:cNvPr id="7" name="Picture Placeholder 6">
            <a:extLst>
              <a:ext uri="{FF2B5EF4-FFF2-40B4-BE49-F238E27FC236}">
                <a16:creationId xmlns:a16="http://schemas.microsoft.com/office/drawing/2014/main" id="{08911D90-F6CA-BE4D-99A9-52AEF84653FD}"/>
              </a:ext>
            </a:extLst>
          </p:cNvPr>
          <p:cNvSpPr>
            <a:spLocks noGrp="1"/>
          </p:cNvSpPr>
          <p:nvPr>
            <p:ph type="pic" sz="quarter" idx="12"/>
          </p:nvPr>
        </p:nvSpPr>
        <p:spPr>
          <a:xfrm>
            <a:off x="3279374" y="1412874"/>
            <a:ext cx="2340000" cy="2340000"/>
          </a:xfrm>
        </p:spPr>
        <p:txBody>
          <a:bodyPr>
            <a:normAutofit/>
          </a:bodyPr>
          <a:lstStyle>
            <a:lvl1pPr marL="0" indent="0">
              <a:buNone/>
              <a:defRPr sz="2000"/>
            </a:lvl1pPr>
          </a:lstStyle>
          <a:p>
            <a:endParaRPr lang="en-GB"/>
          </a:p>
        </p:txBody>
      </p:sp>
      <p:sp>
        <p:nvSpPr>
          <p:cNvPr id="9" name="Picture Placeholder 8">
            <a:extLst>
              <a:ext uri="{FF2B5EF4-FFF2-40B4-BE49-F238E27FC236}">
                <a16:creationId xmlns:a16="http://schemas.microsoft.com/office/drawing/2014/main" id="{36EF9FE5-85DA-8C4C-A166-3804CD12DD60}"/>
              </a:ext>
            </a:extLst>
          </p:cNvPr>
          <p:cNvSpPr>
            <a:spLocks noGrp="1"/>
          </p:cNvSpPr>
          <p:nvPr>
            <p:ph type="pic" sz="quarter" idx="13"/>
          </p:nvPr>
        </p:nvSpPr>
        <p:spPr>
          <a:xfrm>
            <a:off x="6001535" y="1412874"/>
            <a:ext cx="2340000" cy="2340000"/>
          </a:xfrm>
        </p:spPr>
        <p:txBody>
          <a:bodyPr>
            <a:normAutofit/>
          </a:bodyPr>
          <a:lstStyle>
            <a:lvl1pPr marL="0" indent="0">
              <a:buNone/>
              <a:defRPr sz="2000"/>
            </a:lvl1pPr>
          </a:lstStyle>
          <a:p>
            <a:endParaRPr lang="en-GB"/>
          </a:p>
        </p:txBody>
      </p:sp>
      <p:sp>
        <p:nvSpPr>
          <p:cNvPr id="11" name="Picture Placeholder 10">
            <a:extLst>
              <a:ext uri="{FF2B5EF4-FFF2-40B4-BE49-F238E27FC236}">
                <a16:creationId xmlns:a16="http://schemas.microsoft.com/office/drawing/2014/main" id="{E9F4B6E1-C295-BE47-B249-67B6E9B97D33}"/>
              </a:ext>
            </a:extLst>
          </p:cNvPr>
          <p:cNvSpPr>
            <a:spLocks noGrp="1"/>
          </p:cNvSpPr>
          <p:nvPr>
            <p:ph type="pic" sz="quarter" idx="14"/>
          </p:nvPr>
        </p:nvSpPr>
        <p:spPr>
          <a:xfrm>
            <a:off x="8723696" y="1412874"/>
            <a:ext cx="2340000" cy="2340000"/>
          </a:xfrm>
        </p:spPr>
        <p:txBody>
          <a:bodyPr>
            <a:normAutofit/>
          </a:bodyPr>
          <a:lstStyle>
            <a:lvl1pPr marL="0" indent="0">
              <a:buNone/>
              <a:defRPr sz="2000"/>
            </a:lvl1pPr>
          </a:lstStyle>
          <a:p>
            <a:endParaRPr lang="en-GB"/>
          </a:p>
        </p:txBody>
      </p:sp>
      <p:sp>
        <p:nvSpPr>
          <p:cNvPr id="13" name="Text Placeholder 12">
            <a:extLst>
              <a:ext uri="{FF2B5EF4-FFF2-40B4-BE49-F238E27FC236}">
                <a16:creationId xmlns:a16="http://schemas.microsoft.com/office/drawing/2014/main" id="{641DF1FD-5400-3A47-8055-A6010D1AE9AD}"/>
              </a:ext>
            </a:extLst>
          </p:cNvPr>
          <p:cNvSpPr>
            <a:spLocks noGrp="1"/>
          </p:cNvSpPr>
          <p:nvPr>
            <p:ph type="body" sz="quarter" idx="15"/>
          </p:nvPr>
        </p:nvSpPr>
        <p:spPr>
          <a:xfrm>
            <a:off x="557213" y="3857625"/>
            <a:ext cx="2339975" cy="2376000"/>
          </a:xfrm>
        </p:spPr>
        <p:txBody>
          <a:bodyPr>
            <a:noAutofit/>
          </a:bodyPr>
          <a:lstStyle>
            <a:lvl1pPr marL="0" inden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dirty="0"/>
              <a:t>Click to edit Master text styles</a:t>
            </a:r>
          </a:p>
        </p:txBody>
      </p:sp>
      <p:sp>
        <p:nvSpPr>
          <p:cNvPr id="15" name="Text Placeholder 14">
            <a:extLst>
              <a:ext uri="{FF2B5EF4-FFF2-40B4-BE49-F238E27FC236}">
                <a16:creationId xmlns:a16="http://schemas.microsoft.com/office/drawing/2014/main" id="{55EB554B-32DE-944D-8EE4-08AC84B095B0}"/>
              </a:ext>
            </a:extLst>
          </p:cNvPr>
          <p:cNvSpPr>
            <a:spLocks noGrp="1"/>
          </p:cNvSpPr>
          <p:nvPr>
            <p:ph type="body" sz="quarter" idx="16"/>
          </p:nvPr>
        </p:nvSpPr>
        <p:spPr>
          <a:xfrm>
            <a:off x="3279775" y="3857625"/>
            <a:ext cx="2339975" cy="2376000"/>
          </a:xfrm>
        </p:spPr>
        <p:txBody>
          <a:bodyPr vert="horz" lIns="91440" tIns="45720" rIns="91440" bIns="45720" rtlCol="0">
            <a:noAutofit/>
          </a:bodyPr>
          <a:lstStyle>
            <a:lvl1pPr>
              <a:defRPr lang="en-GB" sz="1800" smtClean="0"/>
            </a:lvl1pPr>
            <a:lvl2pPr>
              <a:defRPr lang="en-GB" sz="1600" smtClean="0"/>
            </a:lvl2pPr>
            <a:lvl3pPr>
              <a:defRPr lang="en-GB" sz="1600" smtClean="0"/>
            </a:lvl3pPr>
            <a:lvl4pPr>
              <a:defRPr lang="en-GB" sz="1600" smtClean="0"/>
            </a:lvl4pPr>
            <a:lvl5pPr>
              <a:defRPr lang="en-GB" sz="1600"/>
            </a:lvl5pPr>
          </a:lstStyle>
          <a:p>
            <a:pPr marL="0" lvl="0" indent="0">
              <a:buNone/>
            </a:pPr>
            <a:r>
              <a:rPr lang="en-GB" dirty="0"/>
              <a:t>Click to edit Master text styles</a:t>
            </a:r>
          </a:p>
        </p:txBody>
      </p:sp>
      <p:sp>
        <p:nvSpPr>
          <p:cNvPr id="17" name="Text Placeholder 16">
            <a:extLst>
              <a:ext uri="{FF2B5EF4-FFF2-40B4-BE49-F238E27FC236}">
                <a16:creationId xmlns:a16="http://schemas.microsoft.com/office/drawing/2014/main" id="{AB4F022A-2BA8-2D49-93EF-82F2AAA9CC41}"/>
              </a:ext>
            </a:extLst>
          </p:cNvPr>
          <p:cNvSpPr>
            <a:spLocks noGrp="1"/>
          </p:cNvSpPr>
          <p:nvPr>
            <p:ph type="body" sz="quarter" idx="17"/>
          </p:nvPr>
        </p:nvSpPr>
        <p:spPr>
          <a:xfrm>
            <a:off x="6000750" y="3857625"/>
            <a:ext cx="2341563" cy="2376000"/>
          </a:xfrm>
        </p:spPr>
        <p:txBody>
          <a:bodyPr vert="horz" lIns="91440" tIns="45720" rIns="91440" bIns="45720" rtlCol="0">
            <a:noAutofit/>
          </a:bodyPr>
          <a:lstStyle>
            <a:lvl1pPr>
              <a:defRPr lang="en-GB" sz="1800" smtClean="0"/>
            </a:lvl1pPr>
            <a:lvl2pPr>
              <a:defRPr lang="en-GB" sz="1600" smtClean="0"/>
            </a:lvl2pPr>
            <a:lvl3pPr>
              <a:defRPr lang="en-GB" sz="1600" smtClean="0"/>
            </a:lvl3pPr>
            <a:lvl4pPr>
              <a:defRPr lang="en-GB" sz="1600" smtClean="0"/>
            </a:lvl4pPr>
            <a:lvl5pPr>
              <a:defRPr lang="en-GB" sz="1600"/>
            </a:lvl5pPr>
          </a:lstStyle>
          <a:p>
            <a:pPr marL="0" lvl="0" indent="0">
              <a:buNone/>
            </a:pPr>
            <a:r>
              <a:rPr lang="en-GB" dirty="0"/>
              <a:t>Click to edit Master text styles</a:t>
            </a:r>
          </a:p>
        </p:txBody>
      </p:sp>
      <p:sp>
        <p:nvSpPr>
          <p:cNvPr id="19" name="Text Placeholder 18">
            <a:extLst>
              <a:ext uri="{FF2B5EF4-FFF2-40B4-BE49-F238E27FC236}">
                <a16:creationId xmlns:a16="http://schemas.microsoft.com/office/drawing/2014/main" id="{9B7C15A6-59D6-C944-A1CE-7FC10DEA399D}"/>
              </a:ext>
            </a:extLst>
          </p:cNvPr>
          <p:cNvSpPr>
            <a:spLocks noGrp="1"/>
          </p:cNvSpPr>
          <p:nvPr>
            <p:ph type="body" sz="quarter" idx="18"/>
          </p:nvPr>
        </p:nvSpPr>
        <p:spPr>
          <a:xfrm>
            <a:off x="8723313" y="3857625"/>
            <a:ext cx="2339975" cy="2376000"/>
          </a:xfrm>
        </p:spPr>
        <p:txBody>
          <a:bodyPr vert="horz" lIns="91440" tIns="45720" rIns="91440" bIns="45720" rtlCol="0">
            <a:noAutofit/>
          </a:bodyPr>
          <a:lstStyle>
            <a:lvl1pPr>
              <a:defRPr lang="en-GB" sz="1800" dirty="0" smtClean="0"/>
            </a:lvl1pPr>
            <a:lvl2pPr>
              <a:defRPr lang="en-GB" sz="1600" dirty="0" smtClean="0"/>
            </a:lvl2pPr>
            <a:lvl3pPr>
              <a:defRPr lang="en-GB" sz="1600" dirty="0" smtClean="0"/>
            </a:lvl3pPr>
            <a:lvl4pPr>
              <a:defRPr lang="en-GB" sz="1600" dirty="0" smtClean="0"/>
            </a:lvl4pPr>
            <a:lvl5pPr>
              <a:defRPr lang="en-GB" sz="1600" dirty="0"/>
            </a:lvl5pPr>
          </a:lstStyle>
          <a:p>
            <a:pPr marL="0" lvl="0" indent="0">
              <a:buNone/>
            </a:pPr>
            <a:r>
              <a:rPr lang="en-GB" dirty="0"/>
              <a:t>Click to edit Master text styles</a:t>
            </a:r>
          </a:p>
        </p:txBody>
      </p:sp>
    </p:spTree>
    <p:extLst>
      <p:ext uri="{BB962C8B-B14F-4D97-AF65-F5344CB8AC3E}">
        <p14:creationId xmlns:p14="http://schemas.microsoft.com/office/powerpoint/2010/main" val="34743604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911421"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1600" y="5734933"/>
            <a:ext cx="3264000" cy="720780"/>
          </a:xfrm>
          <a:prstGeom prst="rect">
            <a:avLst/>
          </a:prstGeom>
        </p:spPr>
      </p:pic>
      <p:sp>
        <p:nvSpPr>
          <p:cNvPr id="8" name="Rectangle 2"/>
          <p:cNvSpPr>
            <a:spLocks noGrp="1" noChangeArrowheads="1"/>
          </p:cNvSpPr>
          <p:nvPr>
            <p:ph type="title" idx="4294967295"/>
          </p:nvPr>
        </p:nvSpPr>
        <p:spPr>
          <a:xfrm>
            <a:off x="527051" y="404664"/>
            <a:ext cx="11040533" cy="1143000"/>
          </a:xfrm>
          <a:prstGeom prst="rect">
            <a:avLst/>
          </a:prstGeom>
        </p:spPr>
        <p:txBody>
          <a:bodyPr/>
          <a:lstStyle/>
          <a:p>
            <a:r>
              <a:rPr lang="en-US" altLang="en-US"/>
              <a:t>Click to edit Master title style</a:t>
            </a:r>
            <a:endParaRPr lang="en-US" altLang="en-US" dirty="0"/>
          </a:p>
        </p:txBody>
      </p:sp>
      <p:sp>
        <p:nvSpPr>
          <p:cNvPr id="9" name="Rectangle 3"/>
          <p:cNvSpPr>
            <a:spLocks noGrp="1" noChangeArrowheads="1"/>
          </p:cNvSpPr>
          <p:nvPr>
            <p:ph idx="4294967295" hasCustomPrompt="1"/>
          </p:nvPr>
        </p:nvSpPr>
        <p:spPr>
          <a:xfrm>
            <a:off x="527051" y="1484784"/>
            <a:ext cx="10945283" cy="4248472"/>
          </a:xfrm>
          <a:prstGeom prst="rect">
            <a:avLst/>
          </a:prstGeom>
        </p:spPr>
        <p:txBody>
          <a:bodyPr/>
          <a:lstStyle>
            <a:lvl1pPr marL="342900" marR="0" indent="-342900" algn="just" defTabSz="914400" rtl="0" eaLnBrk="1" fontAlgn="base" latinLnBrk="0" hangingPunct="1">
              <a:lnSpc>
                <a:spcPct val="100000"/>
              </a:lnSpc>
              <a:spcBef>
                <a:spcPct val="20000"/>
              </a:spcBef>
              <a:spcAft>
                <a:spcPct val="0"/>
              </a:spcAft>
              <a:buClr>
                <a:srgbClr val="2C4592"/>
              </a:buClr>
              <a:buSzPct val="50000"/>
              <a:buFont typeface="Wingdings" pitchFamily="2" charset="2"/>
              <a:buNone/>
              <a:tabLst/>
              <a:defRPr/>
            </a:lvl1pPr>
            <a:lvl2pPr marL="742950" marR="0" indent="-285750" algn="just" defTabSz="914400" rtl="0" eaLnBrk="1" fontAlgn="base" latinLnBrk="0" hangingPunct="1">
              <a:lnSpc>
                <a:spcPct val="100000"/>
              </a:lnSpc>
              <a:spcBef>
                <a:spcPct val="20000"/>
              </a:spcBef>
              <a:spcAft>
                <a:spcPct val="0"/>
              </a:spcAft>
              <a:buClr>
                <a:srgbClr val="2C4592"/>
              </a:buClr>
              <a:buSzPct val="50000"/>
              <a:buFont typeface="Wingdings" pitchFamily="2" charset="2"/>
              <a:buChar char="l"/>
              <a:tabLst/>
              <a:defRPr/>
            </a:lvl2pPr>
          </a:lstStyle>
          <a:p>
            <a:pPr>
              <a:buFont typeface="Wingdings" pitchFamily="2" charset="2"/>
              <a:buNone/>
            </a:pPr>
            <a:r>
              <a:rPr lang="en-GB" altLang="en-US" sz="2400" dirty="0">
                <a:solidFill>
                  <a:schemeClr val="tx1"/>
                </a:solidFill>
              </a:rPr>
              <a:t>Subtitle Arial 24pt</a:t>
            </a:r>
          </a:p>
          <a:p>
            <a:pPr>
              <a:buNone/>
            </a:pPr>
            <a:r>
              <a:rPr lang="en-GB" altLang="en-US" sz="1600" dirty="0">
                <a:solidFill>
                  <a:schemeClr val="tx1"/>
                </a:solidFill>
              </a:rPr>
              <a:t>Body text Arial 16pt Body text Arial 16pt Body text Arial 16pt. </a:t>
            </a:r>
          </a:p>
          <a:p>
            <a:r>
              <a:rPr lang="en-GB" altLang="en-US" sz="1600" dirty="0">
                <a:solidFill>
                  <a:schemeClr val="tx1"/>
                </a:solidFill>
              </a:rPr>
              <a:t>First bullet 16pt</a:t>
            </a:r>
          </a:p>
          <a:p>
            <a:r>
              <a:rPr lang="en-GB" altLang="en-US" sz="1600" dirty="0">
                <a:solidFill>
                  <a:schemeClr val="tx1"/>
                </a:solidFill>
              </a:rPr>
              <a:t>Second bullet 16pt</a:t>
            </a:r>
          </a:p>
          <a:p>
            <a:r>
              <a:rPr lang="en-GB" altLang="en-US" sz="1600" dirty="0">
                <a:solidFill>
                  <a:schemeClr val="tx1"/>
                </a:solidFill>
              </a:rPr>
              <a:t>Third bullet 16pt</a:t>
            </a:r>
          </a:p>
          <a:p>
            <a:pPr lvl="1"/>
            <a:r>
              <a:rPr lang="en-GB" altLang="en-US" sz="1400" dirty="0">
                <a:solidFill>
                  <a:schemeClr val="tx1"/>
                </a:solidFill>
              </a:rPr>
              <a:t>First indent bullet 14pt</a:t>
            </a:r>
          </a:p>
          <a:p>
            <a:pPr lvl="1"/>
            <a:r>
              <a:rPr lang="en-GB" altLang="en-US" sz="1400" dirty="0">
                <a:solidFill>
                  <a:schemeClr val="tx1"/>
                </a:solidFill>
              </a:rPr>
              <a:t>Second indent bullet 14pt</a:t>
            </a:r>
          </a:p>
          <a:p>
            <a:pPr lvl="1"/>
            <a:r>
              <a:rPr lang="en-GB" altLang="en-US" sz="1400" dirty="0">
                <a:solidFill>
                  <a:schemeClr val="tx1"/>
                </a:solidFill>
              </a:rPr>
              <a:t>Third indent bullet 14pt</a:t>
            </a:r>
          </a:p>
        </p:txBody>
      </p:sp>
    </p:spTree>
    <p:extLst>
      <p:ext uri="{BB962C8B-B14F-4D97-AF65-F5344CB8AC3E}">
        <p14:creationId xmlns:p14="http://schemas.microsoft.com/office/powerpoint/2010/main" val="382430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68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
        <p:nvSpPr>
          <p:cNvPr id="10" name="Content Placeholder 9"/>
          <p:cNvSpPr>
            <a:spLocks noGrp="1"/>
          </p:cNvSpPr>
          <p:nvPr>
            <p:ph sz="quarter" idx="14" hasCustomPrompt="1"/>
            <p:custDataLst>
              <p:tags r:id="rId3"/>
            </p:custDataLst>
          </p:nvPr>
        </p:nvSpPr>
        <p:spPr>
          <a:xfrm>
            <a:off x="624418" y="1991786"/>
            <a:ext cx="10943167" cy="3932767"/>
          </a:xfrm>
          <a:prstGeom prst="rect">
            <a:avLst/>
          </a:prstGeo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487292"/>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3.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9.jpe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theme" Target="../theme/theme4.xml"/><Relationship Id="rId1" Type="http://schemas.openxmlformats.org/officeDocument/2006/relationships/slideLayout" Target="../slideLayouts/slideLayout29.xml"/><Relationship Id="rId4" Type="http://schemas.openxmlformats.org/officeDocument/2006/relationships/image" Target="../media/image15.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theme" Target="../theme/theme5.xml"/><Relationship Id="rId1" Type="http://schemas.openxmlformats.org/officeDocument/2006/relationships/slideLayout" Target="../slideLayouts/slideLayout30.xml"/><Relationship Id="rId4" Type="http://schemas.openxmlformats.org/officeDocument/2006/relationships/image" Target="../media/image14.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21.jp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20.wmf"/><Relationship Id="rId5" Type="http://schemas.openxmlformats.org/officeDocument/2006/relationships/theme" Target="../theme/theme7.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theme" Target="../theme/theme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5.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3DD1C-E396-2B42-9EE4-56A631D90ADF}"/>
              </a:ext>
            </a:extLst>
          </p:cNvPr>
          <p:cNvSpPr>
            <a:spLocks noGrp="1"/>
          </p:cNvSpPr>
          <p:nvPr>
            <p:ph type="title"/>
          </p:nvPr>
        </p:nvSpPr>
        <p:spPr>
          <a:xfrm>
            <a:off x="556846" y="365126"/>
            <a:ext cx="8618683" cy="85867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6459FDA-6620-B94A-9679-7952A40AA805}"/>
              </a:ext>
            </a:extLst>
          </p:cNvPr>
          <p:cNvSpPr>
            <a:spLocks noGrp="1"/>
          </p:cNvSpPr>
          <p:nvPr>
            <p:ph type="body" idx="1"/>
          </p:nvPr>
        </p:nvSpPr>
        <p:spPr>
          <a:xfrm>
            <a:off x="559089" y="1412876"/>
            <a:ext cx="10515600" cy="48244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BFB2CCBA-613B-8B44-93A6-535A7B8ED1B0}"/>
              </a:ext>
            </a:extLst>
          </p:cNvPr>
          <p:cNvSpPr>
            <a:spLocks noGrp="1"/>
          </p:cNvSpPr>
          <p:nvPr>
            <p:ph type="sldNum" sz="quarter" idx="4"/>
          </p:nvPr>
        </p:nvSpPr>
        <p:spPr>
          <a:xfrm>
            <a:off x="8897938" y="6335329"/>
            <a:ext cx="2743200" cy="365125"/>
          </a:xfrm>
          <a:prstGeom prst="rect">
            <a:avLst/>
          </a:prstGeom>
        </p:spPr>
        <p:txBody>
          <a:bodyPr vert="horz" lIns="91440" tIns="45720" rIns="91440" bIns="45720" rtlCol="0" anchor="ctr"/>
          <a:lstStyle>
            <a:lvl1pPr algn="r">
              <a:defRPr sz="1000">
                <a:solidFill>
                  <a:schemeClr val="accent3"/>
                </a:solidFill>
                <a:latin typeface="Helvetica" pitchFamily="2" charset="0"/>
              </a:defRPr>
            </a:lvl1pPr>
          </a:lstStyle>
          <a:p>
            <a:fld id="{2D3668DB-B743-9544-89BC-2B4F302F7311}" type="slidenum">
              <a:rPr lang="en-US" smtClean="0"/>
              <a:pPr/>
              <a:t>‹#›</a:t>
            </a:fld>
            <a:endParaRPr lang="en-US"/>
          </a:p>
        </p:txBody>
      </p:sp>
      <p:pic>
        <p:nvPicPr>
          <p:cNvPr id="11" name="Picture 10">
            <a:extLst>
              <a:ext uri="{FF2B5EF4-FFF2-40B4-BE49-F238E27FC236}">
                <a16:creationId xmlns:a16="http://schemas.microsoft.com/office/drawing/2014/main" id="{4563BFCE-CE21-484A-A46F-2117B8D9701F}"/>
              </a:ext>
            </a:extLst>
          </p:cNvPr>
          <p:cNvPicPr>
            <a:picLocks noChangeAspect="1"/>
          </p:cNvPicPr>
          <p:nvPr userDrawn="1"/>
        </p:nvPicPr>
        <p:blipFill rotWithShape="1">
          <a:blip r:embed="rId9"/>
          <a:srcRect l="16009" b="6026"/>
          <a:stretch/>
        </p:blipFill>
        <p:spPr>
          <a:xfrm flipV="1">
            <a:off x="-1" y="-1"/>
            <a:ext cx="1361165" cy="2357190"/>
          </a:xfrm>
          <a:prstGeom prst="rect">
            <a:avLst/>
          </a:prstGeom>
        </p:spPr>
      </p:pic>
      <p:pic>
        <p:nvPicPr>
          <p:cNvPr id="13" name="Picture 12">
            <a:extLst>
              <a:ext uri="{FF2B5EF4-FFF2-40B4-BE49-F238E27FC236}">
                <a16:creationId xmlns:a16="http://schemas.microsoft.com/office/drawing/2014/main" id="{6C773686-D7B8-4041-924A-86583A228359}"/>
              </a:ext>
            </a:extLst>
          </p:cNvPr>
          <p:cNvPicPr>
            <a:picLocks noChangeAspect="1"/>
          </p:cNvPicPr>
          <p:nvPr userDrawn="1"/>
        </p:nvPicPr>
        <p:blipFill>
          <a:blip r:embed="rId10"/>
          <a:stretch>
            <a:fillRect/>
          </a:stretch>
        </p:blipFill>
        <p:spPr>
          <a:xfrm rot="5400000" flipV="1">
            <a:off x="9400486" y="4060209"/>
            <a:ext cx="4459241" cy="1136341"/>
          </a:xfrm>
          <a:prstGeom prst="rect">
            <a:avLst/>
          </a:prstGeom>
        </p:spPr>
      </p:pic>
      <p:pic>
        <p:nvPicPr>
          <p:cNvPr id="17" name="Picture 16">
            <a:extLst>
              <a:ext uri="{FF2B5EF4-FFF2-40B4-BE49-F238E27FC236}">
                <a16:creationId xmlns:a16="http://schemas.microsoft.com/office/drawing/2014/main" id="{E890B09D-4DD5-FE4A-810F-5292C0ACF7D8}"/>
              </a:ext>
            </a:extLst>
          </p:cNvPr>
          <p:cNvPicPr>
            <a:picLocks noChangeAspect="1"/>
          </p:cNvPicPr>
          <p:nvPr userDrawn="1"/>
        </p:nvPicPr>
        <p:blipFill>
          <a:blip r:embed="rId11"/>
          <a:stretch>
            <a:fillRect/>
          </a:stretch>
        </p:blipFill>
        <p:spPr>
          <a:xfrm>
            <a:off x="9007366" y="529867"/>
            <a:ext cx="2950042" cy="470615"/>
          </a:xfrm>
          <a:prstGeom prst="rect">
            <a:avLst/>
          </a:prstGeom>
        </p:spPr>
      </p:pic>
      <p:pic>
        <p:nvPicPr>
          <p:cNvPr id="19" name="Picture 18">
            <a:extLst>
              <a:ext uri="{FF2B5EF4-FFF2-40B4-BE49-F238E27FC236}">
                <a16:creationId xmlns:a16="http://schemas.microsoft.com/office/drawing/2014/main" id="{C1B1E2DD-C6D8-9649-A75E-26A87F2A93FB}"/>
              </a:ext>
            </a:extLst>
          </p:cNvPr>
          <p:cNvPicPr>
            <a:picLocks noChangeAspect="1"/>
          </p:cNvPicPr>
          <p:nvPr userDrawn="1"/>
        </p:nvPicPr>
        <p:blipFill rotWithShape="1">
          <a:blip r:embed="rId12"/>
          <a:srcRect l="12466" t="22265" r="-7644" b="1564"/>
          <a:stretch/>
        </p:blipFill>
        <p:spPr>
          <a:xfrm flipV="1">
            <a:off x="-1" y="5902426"/>
            <a:ext cx="1510391" cy="955574"/>
          </a:xfrm>
          <a:prstGeom prst="rect">
            <a:avLst/>
          </a:prstGeom>
        </p:spPr>
      </p:pic>
    </p:spTree>
    <p:extLst>
      <p:ext uri="{BB962C8B-B14F-4D97-AF65-F5344CB8AC3E}">
        <p14:creationId xmlns:p14="http://schemas.microsoft.com/office/powerpoint/2010/main" val="400599395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69" r:id="rId6"/>
    <p:sldLayoutId id="2147483670" r:id="rId7"/>
  </p:sldLayoutIdLst>
  <p:hf sldNum="0" hdr="0" ftr="0" dt="0"/>
  <p:txStyles>
    <p:titleStyle>
      <a:lvl1pPr algn="l" defTabSz="914400" rtl="0" eaLnBrk="1" latinLnBrk="0" hangingPunct="1">
        <a:lnSpc>
          <a:spcPct val="90000"/>
        </a:lnSpc>
        <a:spcBef>
          <a:spcPct val="0"/>
        </a:spcBef>
        <a:buNone/>
        <a:defRPr sz="2800" b="0"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500" b="0" i="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b="0" i="0" kern="1200">
          <a:solidFill>
            <a:schemeClr val="accent3"/>
          </a:solidFill>
          <a:latin typeface="Helvetica" pitchFamily="2" charset="0"/>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b="0" i="0" kern="1200">
          <a:solidFill>
            <a:schemeClr val="accent3"/>
          </a:solidFill>
          <a:latin typeface="Helvetica" pitchFamily="2" charset="0"/>
          <a:ea typeface="+mn-ea"/>
          <a:cs typeface="+mn-cs"/>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b="0" i="0" kern="1200">
          <a:solidFill>
            <a:schemeClr val="accent3"/>
          </a:solidFill>
          <a:latin typeface="Helvetica" pitchFamily="2" charset="0"/>
          <a:ea typeface="+mn-ea"/>
          <a:cs typeface="+mn-cs"/>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b="0" i="0" kern="1200">
          <a:solidFill>
            <a:schemeClr val="accent3"/>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33" userDrawn="1">
          <p15:clr>
            <a:srgbClr val="F26B43"/>
          </p15:clr>
        </p15:guide>
        <p15:guide id="2" orient="horz" pos="2160" userDrawn="1">
          <p15:clr>
            <a:srgbClr val="F26B43"/>
          </p15:clr>
        </p15:guide>
        <p15:guide id="3" orient="horz" pos="3929" userDrawn="1">
          <p15:clr>
            <a:srgbClr val="F26B43"/>
          </p15:clr>
        </p15:guide>
        <p15:guide id="4" pos="347" userDrawn="1">
          <p15:clr>
            <a:srgbClr val="F26B43"/>
          </p15:clr>
        </p15:guide>
        <p15:guide id="5" pos="3840" userDrawn="1">
          <p15:clr>
            <a:srgbClr val="F26B43"/>
          </p15:clr>
        </p15:guide>
        <p15:guide id="6" orient="horz" pos="777" userDrawn="1">
          <p15:clr>
            <a:srgbClr val="F26B43"/>
          </p15:clr>
        </p15:guide>
        <p15:guide id="7" orient="horz" pos="8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33530"/>
      </p:ext>
    </p:extLst>
  </p:cSld>
  <p:clrMap bg1="lt1" tx1="dk1" bg2="lt2" tx2="dk2" accent1="accent1" accent2="accent2" accent3="accent3" accent4="accent4" accent5="accent5" accent6="accent6" hlink="hlink" folHlink="folHlink"/>
  <p:sldLayoutIdLst>
    <p:sldLayoutId id="214748366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304463-0A22-4949-A0DD-102C2780BCBC}"/>
              </a:ext>
            </a:extLst>
          </p:cNvPr>
          <p:cNvGrpSpPr/>
          <p:nvPr/>
        </p:nvGrpSpPr>
        <p:grpSpPr>
          <a:xfrm>
            <a:off x="8632999" y="6288437"/>
            <a:ext cx="2934466" cy="325768"/>
            <a:chOff x="6355453" y="3640610"/>
            <a:chExt cx="2118304" cy="228108"/>
          </a:xfrm>
        </p:grpSpPr>
        <p:pic>
          <p:nvPicPr>
            <p:cNvPr id="10" name="Picture 9" descr="GTlogo-primary-no tagline-RGB2012.jpg">
              <a:extLst>
                <a:ext uri="{FF2B5EF4-FFF2-40B4-BE49-F238E27FC236}">
                  <a16:creationId xmlns:a16="http://schemas.microsoft.com/office/drawing/2014/main" id="{9A5DD908-9DEE-4F77-AE80-112C4B295FCB}"/>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6355453" y="3640610"/>
              <a:ext cx="213006" cy="205424"/>
            </a:xfrm>
            <a:prstGeom prst="rect">
              <a:avLst/>
            </a:prstGeom>
          </p:spPr>
        </p:pic>
        <p:sp>
          <p:nvSpPr>
            <p:cNvPr id="11" name="Freeform 5">
              <a:extLst>
                <a:ext uri="{FF2B5EF4-FFF2-40B4-BE49-F238E27FC236}">
                  <a16:creationId xmlns:a16="http://schemas.microsoft.com/office/drawing/2014/main" id="{91ECCFF2-595F-4EB0-A441-F29C934292E8}"/>
                </a:ext>
              </a:extLst>
            </p:cNvPr>
            <p:cNvSpPr>
              <a:spLocks noEditPoints="1"/>
            </p:cNvSpPr>
            <p:nvPr/>
          </p:nvSpPr>
          <p:spPr bwMode="auto">
            <a:xfrm>
              <a:off x="6618058" y="3691355"/>
              <a:ext cx="851576" cy="104231"/>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grpSp>
          <p:nvGrpSpPr>
            <p:cNvPr id="12" name="Group 11">
              <a:extLst>
                <a:ext uri="{FF2B5EF4-FFF2-40B4-BE49-F238E27FC236}">
                  <a16:creationId xmlns:a16="http://schemas.microsoft.com/office/drawing/2014/main" id="{944BED65-FF8F-4019-8890-C4DF169F9EF8}"/>
                </a:ext>
              </a:extLst>
            </p:cNvPr>
            <p:cNvGrpSpPr/>
            <p:nvPr/>
          </p:nvGrpSpPr>
          <p:grpSpPr>
            <a:xfrm>
              <a:off x="7607274" y="3715616"/>
              <a:ext cx="866483" cy="97941"/>
              <a:chOff x="6630170" y="4515559"/>
              <a:chExt cx="866483" cy="97941"/>
            </a:xfrm>
          </p:grpSpPr>
          <p:sp>
            <p:nvSpPr>
              <p:cNvPr id="14" name="Freeform 6">
                <a:extLst>
                  <a:ext uri="{FF2B5EF4-FFF2-40B4-BE49-F238E27FC236}">
                    <a16:creationId xmlns:a16="http://schemas.microsoft.com/office/drawing/2014/main" id="{0DC3BBEF-CB91-4283-BC75-69D2BBDD8D59}"/>
                  </a:ext>
                </a:extLst>
              </p:cNvPr>
              <p:cNvSpPr>
                <a:spLocks noEditPoints="1"/>
              </p:cNvSpPr>
              <p:nvPr/>
            </p:nvSpPr>
            <p:spPr bwMode="auto">
              <a:xfrm>
                <a:off x="6630170" y="4527240"/>
                <a:ext cx="61492" cy="67391"/>
              </a:xfrm>
              <a:custGeom>
                <a:avLst/>
                <a:gdLst>
                  <a:gd name="T0" fmla="*/ 331 w 674"/>
                  <a:gd name="T1" fmla="*/ 105 h 756"/>
                  <a:gd name="T2" fmla="*/ 331 w 674"/>
                  <a:gd name="T3" fmla="*/ 105 h 756"/>
                  <a:gd name="T4" fmla="*/ 217 w 674"/>
                  <a:gd name="T5" fmla="*/ 435 h 756"/>
                  <a:gd name="T6" fmla="*/ 449 w 674"/>
                  <a:gd name="T7" fmla="*/ 435 h 756"/>
                  <a:gd name="T8" fmla="*/ 331 w 674"/>
                  <a:gd name="T9" fmla="*/ 105 h 756"/>
                  <a:gd name="T10" fmla="*/ 331 w 674"/>
                  <a:gd name="T11" fmla="*/ 105 h 756"/>
                  <a:gd name="T12" fmla="*/ 568 w 674"/>
                  <a:gd name="T13" fmla="*/ 756 h 756"/>
                  <a:gd name="T14" fmla="*/ 568 w 674"/>
                  <a:gd name="T15" fmla="*/ 756 h 756"/>
                  <a:gd name="T16" fmla="*/ 478 w 674"/>
                  <a:gd name="T17" fmla="*/ 517 h 756"/>
                  <a:gd name="T18" fmla="*/ 190 w 674"/>
                  <a:gd name="T19" fmla="*/ 517 h 756"/>
                  <a:gd name="T20" fmla="*/ 107 w 674"/>
                  <a:gd name="T21" fmla="*/ 756 h 756"/>
                  <a:gd name="T22" fmla="*/ 0 w 674"/>
                  <a:gd name="T23" fmla="*/ 756 h 756"/>
                  <a:gd name="T24" fmla="*/ 275 w 674"/>
                  <a:gd name="T25" fmla="*/ 0 h 756"/>
                  <a:gd name="T26" fmla="*/ 394 w 674"/>
                  <a:gd name="T27" fmla="*/ 0 h 756"/>
                  <a:gd name="T28" fmla="*/ 674 w 674"/>
                  <a:gd name="T29" fmla="*/ 756 h 756"/>
                  <a:gd name="T30" fmla="*/ 568 w 674"/>
                  <a:gd name="T31"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4" h="756">
                    <a:moveTo>
                      <a:pt x="331" y="105"/>
                    </a:moveTo>
                    <a:lnTo>
                      <a:pt x="331" y="105"/>
                    </a:lnTo>
                    <a:lnTo>
                      <a:pt x="217" y="435"/>
                    </a:lnTo>
                    <a:lnTo>
                      <a:pt x="449" y="435"/>
                    </a:lnTo>
                    <a:lnTo>
                      <a:pt x="331" y="105"/>
                    </a:lnTo>
                    <a:lnTo>
                      <a:pt x="331" y="105"/>
                    </a:lnTo>
                    <a:close/>
                    <a:moveTo>
                      <a:pt x="568" y="756"/>
                    </a:moveTo>
                    <a:lnTo>
                      <a:pt x="568" y="756"/>
                    </a:lnTo>
                    <a:lnTo>
                      <a:pt x="478" y="517"/>
                    </a:lnTo>
                    <a:lnTo>
                      <a:pt x="190" y="517"/>
                    </a:lnTo>
                    <a:lnTo>
                      <a:pt x="107" y="756"/>
                    </a:lnTo>
                    <a:lnTo>
                      <a:pt x="0" y="756"/>
                    </a:lnTo>
                    <a:lnTo>
                      <a:pt x="275" y="0"/>
                    </a:lnTo>
                    <a:lnTo>
                      <a:pt x="394" y="0"/>
                    </a:lnTo>
                    <a:lnTo>
                      <a:pt x="674" y="756"/>
                    </a:lnTo>
                    <a:lnTo>
                      <a:pt x="568" y="75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15" name="Freeform 7">
                <a:extLst>
                  <a:ext uri="{FF2B5EF4-FFF2-40B4-BE49-F238E27FC236}">
                    <a16:creationId xmlns:a16="http://schemas.microsoft.com/office/drawing/2014/main" id="{6F8DA4E6-B2C5-48AC-9AA5-57BD98DFA606}"/>
                  </a:ext>
                </a:extLst>
              </p:cNvPr>
              <p:cNvSpPr>
                <a:spLocks/>
              </p:cNvSpPr>
              <p:nvPr/>
            </p:nvSpPr>
            <p:spPr bwMode="auto">
              <a:xfrm>
                <a:off x="6698184" y="4548805"/>
                <a:ext cx="37268" cy="45826"/>
              </a:xfrm>
              <a:custGeom>
                <a:avLst/>
                <a:gdLst>
                  <a:gd name="T0" fmla="*/ 0 w 416"/>
                  <a:gd name="T1" fmla="*/ 12 h 514"/>
                  <a:gd name="T2" fmla="*/ 0 w 416"/>
                  <a:gd name="T3" fmla="*/ 12 h 514"/>
                  <a:gd name="T4" fmla="*/ 84 w 416"/>
                  <a:gd name="T5" fmla="*/ 12 h 514"/>
                  <a:gd name="T6" fmla="*/ 94 w 416"/>
                  <a:gd name="T7" fmla="*/ 75 h 514"/>
                  <a:gd name="T8" fmla="*/ 255 w 416"/>
                  <a:gd name="T9" fmla="*/ 0 h 514"/>
                  <a:gd name="T10" fmla="*/ 416 w 416"/>
                  <a:gd name="T11" fmla="*/ 174 h 514"/>
                  <a:gd name="T12" fmla="*/ 416 w 416"/>
                  <a:gd name="T13" fmla="*/ 514 h 514"/>
                  <a:gd name="T14" fmla="*/ 322 w 416"/>
                  <a:gd name="T15" fmla="*/ 514 h 514"/>
                  <a:gd name="T16" fmla="*/ 322 w 416"/>
                  <a:gd name="T17" fmla="*/ 203 h 514"/>
                  <a:gd name="T18" fmla="*/ 215 w 416"/>
                  <a:gd name="T19" fmla="*/ 83 h 514"/>
                  <a:gd name="T20" fmla="*/ 94 w 416"/>
                  <a:gd name="T21" fmla="*/ 226 h 514"/>
                  <a:gd name="T22" fmla="*/ 94 w 416"/>
                  <a:gd name="T23" fmla="*/ 514 h 514"/>
                  <a:gd name="T24" fmla="*/ 0 w 416"/>
                  <a:gd name="T25" fmla="*/ 514 h 514"/>
                  <a:gd name="T26" fmla="*/ 0 w 416"/>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514">
                    <a:moveTo>
                      <a:pt x="0" y="12"/>
                    </a:moveTo>
                    <a:lnTo>
                      <a:pt x="0" y="12"/>
                    </a:lnTo>
                    <a:lnTo>
                      <a:pt x="84" y="12"/>
                    </a:lnTo>
                    <a:lnTo>
                      <a:pt x="94" y="75"/>
                    </a:lnTo>
                    <a:cubicBezTo>
                      <a:pt x="127" y="28"/>
                      <a:pt x="181" y="0"/>
                      <a:pt x="255" y="0"/>
                    </a:cubicBezTo>
                    <a:cubicBezTo>
                      <a:pt x="365" y="0"/>
                      <a:pt x="416" y="59"/>
                      <a:pt x="416" y="174"/>
                    </a:cubicBezTo>
                    <a:lnTo>
                      <a:pt x="416" y="514"/>
                    </a:lnTo>
                    <a:lnTo>
                      <a:pt x="322" y="514"/>
                    </a:lnTo>
                    <a:lnTo>
                      <a:pt x="322" y="203"/>
                    </a:lnTo>
                    <a:cubicBezTo>
                      <a:pt x="322" y="119"/>
                      <a:pt x="296" y="83"/>
                      <a:pt x="215" y="83"/>
                    </a:cubicBezTo>
                    <a:cubicBezTo>
                      <a:pt x="127" y="83"/>
                      <a:pt x="94" y="142"/>
                      <a:pt x="94" y="226"/>
                    </a:cubicBezTo>
                    <a:lnTo>
                      <a:pt x="94"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16" name="Freeform 8">
                <a:extLst>
                  <a:ext uri="{FF2B5EF4-FFF2-40B4-BE49-F238E27FC236}">
                    <a16:creationId xmlns:a16="http://schemas.microsoft.com/office/drawing/2014/main" id="{DD10E9B1-855A-431C-9DCA-88EDEC960C0E}"/>
                  </a:ext>
                </a:extLst>
              </p:cNvPr>
              <p:cNvSpPr>
                <a:spLocks noEditPoints="1"/>
              </p:cNvSpPr>
              <p:nvPr/>
            </p:nvSpPr>
            <p:spPr bwMode="auto">
              <a:xfrm>
                <a:off x="6770857" y="4531733"/>
                <a:ext cx="8385" cy="62898"/>
              </a:xfrm>
              <a:custGeom>
                <a:avLst/>
                <a:gdLst>
                  <a:gd name="T0" fmla="*/ 0 w 93"/>
                  <a:gd name="T1" fmla="*/ 212 h 714"/>
                  <a:gd name="T2" fmla="*/ 0 w 93"/>
                  <a:gd name="T3" fmla="*/ 212 h 714"/>
                  <a:gd name="T4" fmla="*/ 93 w 93"/>
                  <a:gd name="T5" fmla="*/ 212 h 714"/>
                  <a:gd name="T6" fmla="*/ 93 w 93"/>
                  <a:gd name="T7" fmla="*/ 714 h 714"/>
                  <a:gd name="T8" fmla="*/ 0 w 93"/>
                  <a:gd name="T9" fmla="*/ 714 h 714"/>
                  <a:gd name="T10" fmla="*/ 0 w 93"/>
                  <a:gd name="T11" fmla="*/ 212 h 714"/>
                  <a:gd name="T12" fmla="*/ 0 w 93"/>
                  <a:gd name="T13" fmla="*/ 0 h 714"/>
                  <a:gd name="T14" fmla="*/ 0 w 93"/>
                  <a:gd name="T15" fmla="*/ 0 h 714"/>
                  <a:gd name="T16" fmla="*/ 93 w 93"/>
                  <a:gd name="T17" fmla="*/ 0 h 714"/>
                  <a:gd name="T18" fmla="*/ 93 w 93"/>
                  <a:gd name="T19" fmla="*/ 104 h 714"/>
                  <a:gd name="T20" fmla="*/ 0 w 93"/>
                  <a:gd name="T21" fmla="*/ 104 h 714"/>
                  <a:gd name="T22" fmla="*/ 0 w 93"/>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14">
                    <a:moveTo>
                      <a:pt x="0" y="212"/>
                    </a:moveTo>
                    <a:lnTo>
                      <a:pt x="0" y="212"/>
                    </a:lnTo>
                    <a:lnTo>
                      <a:pt x="93" y="212"/>
                    </a:lnTo>
                    <a:lnTo>
                      <a:pt x="93" y="714"/>
                    </a:lnTo>
                    <a:lnTo>
                      <a:pt x="0" y="714"/>
                    </a:lnTo>
                    <a:lnTo>
                      <a:pt x="0" y="212"/>
                    </a:lnTo>
                    <a:close/>
                    <a:moveTo>
                      <a:pt x="0" y="0"/>
                    </a:moveTo>
                    <a:lnTo>
                      <a:pt x="0" y="0"/>
                    </a:lnTo>
                    <a:lnTo>
                      <a:pt x="93" y="0"/>
                    </a:lnTo>
                    <a:lnTo>
                      <a:pt x="93" y="104"/>
                    </a:lnTo>
                    <a:lnTo>
                      <a:pt x="0" y="104"/>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17" name="Freeform 9">
                <a:extLst>
                  <a:ext uri="{FF2B5EF4-FFF2-40B4-BE49-F238E27FC236}">
                    <a16:creationId xmlns:a16="http://schemas.microsoft.com/office/drawing/2014/main" id="{408E9E47-8BCA-4649-97EF-259E1227EB94}"/>
                  </a:ext>
                </a:extLst>
              </p:cNvPr>
              <p:cNvSpPr>
                <a:spLocks/>
              </p:cNvSpPr>
              <p:nvPr/>
            </p:nvSpPr>
            <p:spPr bwMode="auto">
              <a:xfrm>
                <a:off x="6790423" y="4548805"/>
                <a:ext cx="38200" cy="45826"/>
              </a:xfrm>
              <a:custGeom>
                <a:avLst/>
                <a:gdLst>
                  <a:gd name="T0" fmla="*/ 0 w 415"/>
                  <a:gd name="T1" fmla="*/ 12 h 514"/>
                  <a:gd name="T2" fmla="*/ 0 w 415"/>
                  <a:gd name="T3" fmla="*/ 12 h 514"/>
                  <a:gd name="T4" fmla="*/ 83 w 415"/>
                  <a:gd name="T5" fmla="*/ 12 h 514"/>
                  <a:gd name="T6" fmla="*/ 93 w 415"/>
                  <a:gd name="T7" fmla="*/ 75 h 514"/>
                  <a:gd name="T8" fmla="*/ 254 w 415"/>
                  <a:gd name="T9" fmla="*/ 0 h 514"/>
                  <a:gd name="T10" fmla="*/ 415 w 415"/>
                  <a:gd name="T11" fmla="*/ 174 h 514"/>
                  <a:gd name="T12" fmla="*/ 415 w 415"/>
                  <a:gd name="T13" fmla="*/ 514 h 514"/>
                  <a:gd name="T14" fmla="*/ 321 w 415"/>
                  <a:gd name="T15" fmla="*/ 514 h 514"/>
                  <a:gd name="T16" fmla="*/ 321 w 415"/>
                  <a:gd name="T17" fmla="*/ 203 h 514"/>
                  <a:gd name="T18" fmla="*/ 214 w 415"/>
                  <a:gd name="T19" fmla="*/ 83 h 514"/>
                  <a:gd name="T20" fmla="*/ 93 w 415"/>
                  <a:gd name="T21" fmla="*/ 226 h 514"/>
                  <a:gd name="T22" fmla="*/ 93 w 415"/>
                  <a:gd name="T23" fmla="*/ 514 h 514"/>
                  <a:gd name="T24" fmla="*/ 0 w 415"/>
                  <a:gd name="T25" fmla="*/ 514 h 514"/>
                  <a:gd name="T26" fmla="*/ 0 w 415"/>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514">
                    <a:moveTo>
                      <a:pt x="0" y="12"/>
                    </a:moveTo>
                    <a:lnTo>
                      <a:pt x="0" y="12"/>
                    </a:lnTo>
                    <a:lnTo>
                      <a:pt x="83" y="12"/>
                    </a:lnTo>
                    <a:lnTo>
                      <a:pt x="93" y="75"/>
                    </a:lnTo>
                    <a:cubicBezTo>
                      <a:pt x="126" y="28"/>
                      <a:pt x="180" y="0"/>
                      <a:pt x="254" y="0"/>
                    </a:cubicBezTo>
                    <a:cubicBezTo>
                      <a:pt x="364" y="0"/>
                      <a:pt x="415" y="59"/>
                      <a:pt x="415" y="174"/>
                    </a:cubicBezTo>
                    <a:lnTo>
                      <a:pt x="415" y="514"/>
                    </a:lnTo>
                    <a:lnTo>
                      <a:pt x="321" y="514"/>
                    </a:lnTo>
                    <a:lnTo>
                      <a:pt x="321" y="203"/>
                    </a:lnTo>
                    <a:cubicBezTo>
                      <a:pt x="321" y="119"/>
                      <a:pt x="295" y="83"/>
                      <a:pt x="214" y="83"/>
                    </a:cubicBezTo>
                    <a:cubicBezTo>
                      <a:pt x="126" y="83"/>
                      <a:pt x="93" y="142"/>
                      <a:pt x="93" y="226"/>
                    </a:cubicBezTo>
                    <a:lnTo>
                      <a:pt x="93"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18" name="Freeform 10">
                <a:extLst>
                  <a:ext uri="{FF2B5EF4-FFF2-40B4-BE49-F238E27FC236}">
                    <a16:creationId xmlns:a16="http://schemas.microsoft.com/office/drawing/2014/main" id="{AB84DAF4-770E-48B2-9777-C2E913A33E64}"/>
                  </a:ext>
                </a:extLst>
              </p:cNvPr>
              <p:cNvSpPr>
                <a:spLocks/>
              </p:cNvSpPr>
              <p:nvPr/>
            </p:nvSpPr>
            <p:spPr bwMode="auto">
              <a:xfrm>
                <a:off x="6836076" y="4548805"/>
                <a:ext cx="33541" cy="45826"/>
              </a:xfrm>
              <a:custGeom>
                <a:avLst/>
                <a:gdLst>
                  <a:gd name="T0" fmla="*/ 33 w 367"/>
                  <a:gd name="T1" fmla="*/ 398 h 521"/>
                  <a:gd name="T2" fmla="*/ 33 w 367"/>
                  <a:gd name="T3" fmla="*/ 398 h 521"/>
                  <a:gd name="T4" fmla="*/ 178 w 367"/>
                  <a:gd name="T5" fmla="*/ 442 h 521"/>
                  <a:gd name="T6" fmla="*/ 272 w 367"/>
                  <a:gd name="T7" fmla="*/ 376 h 521"/>
                  <a:gd name="T8" fmla="*/ 164 w 367"/>
                  <a:gd name="T9" fmla="*/ 295 h 521"/>
                  <a:gd name="T10" fmla="*/ 11 w 367"/>
                  <a:gd name="T11" fmla="*/ 151 h 521"/>
                  <a:gd name="T12" fmla="*/ 189 w 367"/>
                  <a:gd name="T13" fmla="*/ 0 h 521"/>
                  <a:gd name="T14" fmla="*/ 357 w 367"/>
                  <a:gd name="T15" fmla="*/ 50 h 521"/>
                  <a:gd name="T16" fmla="*/ 315 w 367"/>
                  <a:gd name="T17" fmla="*/ 117 h 521"/>
                  <a:gd name="T18" fmla="*/ 191 w 367"/>
                  <a:gd name="T19" fmla="*/ 77 h 521"/>
                  <a:gd name="T20" fmla="*/ 106 w 367"/>
                  <a:gd name="T21" fmla="*/ 142 h 521"/>
                  <a:gd name="T22" fmla="*/ 205 w 367"/>
                  <a:gd name="T23" fmla="*/ 218 h 521"/>
                  <a:gd name="T24" fmla="*/ 367 w 367"/>
                  <a:gd name="T25" fmla="*/ 366 h 521"/>
                  <a:gd name="T26" fmla="*/ 181 w 367"/>
                  <a:gd name="T27" fmla="*/ 521 h 521"/>
                  <a:gd name="T28" fmla="*/ 0 w 367"/>
                  <a:gd name="T29" fmla="*/ 476 h 521"/>
                  <a:gd name="T30" fmla="*/ 33 w 367"/>
                  <a:gd name="T31" fmla="*/ 39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21">
                    <a:moveTo>
                      <a:pt x="33" y="398"/>
                    </a:moveTo>
                    <a:lnTo>
                      <a:pt x="33" y="398"/>
                    </a:lnTo>
                    <a:cubicBezTo>
                      <a:pt x="68" y="419"/>
                      <a:pt x="122" y="442"/>
                      <a:pt x="178" y="442"/>
                    </a:cubicBezTo>
                    <a:cubicBezTo>
                      <a:pt x="231" y="442"/>
                      <a:pt x="272" y="429"/>
                      <a:pt x="272" y="376"/>
                    </a:cubicBezTo>
                    <a:cubicBezTo>
                      <a:pt x="272" y="327"/>
                      <a:pt x="233" y="311"/>
                      <a:pt x="164" y="295"/>
                    </a:cubicBezTo>
                    <a:cubicBezTo>
                      <a:pt x="79" y="277"/>
                      <a:pt x="11" y="249"/>
                      <a:pt x="11" y="151"/>
                    </a:cubicBezTo>
                    <a:cubicBezTo>
                      <a:pt x="11" y="54"/>
                      <a:pt x="84" y="0"/>
                      <a:pt x="189" y="0"/>
                    </a:cubicBezTo>
                    <a:cubicBezTo>
                      <a:pt x="276" y="0"/>
                      <a:pt x="333" y="33"/>
                      <a:pt x="357" y="50"/>
                    </a:cubicBezTo>
                    <a:lnTo>
                      <a:pt x="315" y="117"/>
                    </a:lnTo>
                    <a:cubicBezTo>
                      <a:pt x="278" y="93"/>
                      <a:pt x="235" y="77"/>
                      <a:pt x="191" y="77"/>
                    </a:cubicBezTo>
                    <a:cubicBezTo>
                      <a:pt x="143" y="77"/>
                      <a:pt x="106" y="93"/>
                      <a:pt x="106" y="142"/>
                    </a:cubicBezTo>
                    <a:cubicBezTo>
                      <a:pt x="106" y="191"/>
                      <a:pt x="149" y="204"/>
                      <a:pt x="205" y="218"/>
                    </a:cubicBezTo>
                    <a:cubicBezTo>
                      <a:pt x="288" y="238"/>
                      <a:pt x="367" y="267"/>
                      <a:pt x="367" y="366"/>
                    </a:cubicBezTo>
                    <a:cubicBezTo>
                      <a:pt x="367" y="468"/>
                      <a:pt x="291" y="521"/>
                      <a:pt x="181" y="521"/>
                    </a:cubicBezTo>
                    <a:cubicBezTo>
                      <a:pt x="100" y="521"/>
                      <a:pt x="28" y="493"/>
                      <a:pt x="0" y="476"/>
                    </a:cubicBezTo>
                    <a:lnTo>
                      <a:pt x="33" y="398"/>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19" name="Freeform 11">
                <a:extLst>
                  <a:ext uri="{FF2B5EF4-FFF2-40B4-BE49-F238E27FC236}">
                    <a16:creationId xmlns:a16="http://schemas.microsoft.com/office/drawing/2014/main" id="{56B9E24A-9A69-4BE1-B531-14D43E76AC2F}"/>
                  </a:ext>
                </a:extLst>
              </p:cNvPr>
              <p:cNvSpPr>
                <a:spLocks/>
              </p:cNvSpPr>
              <p:nvPr/>
            </p:nvSpPr>
            <p:spPr bwMode="auto">
              <a:xfrm>
                <a:off x="6874276" y="4537124"/>
                <a:ext cx="26088" cy="58405"/>
              </a:xfrm>
              <a:custGeom>
                <a:avLst/>
                <a:gdLst>
                  <a:gd name="T0" fmla="*/ 169 w 283"/>
                  <a:gd name="T1" fmla="*/ 226 h 657"/>
                  <a:gd name="T2" fmla="*/ 169 w 283"/>
                  <a:gd name="T3" fmla="*/ 226 h 657"/>
                  <a:gd name="T4" fmla="*/ 169 w 283"/>
                  <a:gd name="T5" fmla="*/ 516 h 657"/>
                  <a:gd name="T6" fmla="*/ 227 w 283"/>
                  <a:gd name="T7" fmla="*/ 582 h 657"/>
                  <a:gd name="T8" fmla="*/ 283 w 283"/>
                  <a:gd name="T9" fmla="*/ 575 h 657"/>
                  <a:gd name="T10" fmla="*/ 283 w 283"/>
                  <a:gd name="T11" fmla="*/ 647 h 657"/>
                  <a:gd name="T12" fmla="*/ 206 w 283"/>
                  <a:gd name="T13" fmla="*/ 657 h 657"/>
                  <a:gd name="T14" fmla="*/ 75 w 283"/>
                  <a:gd name="T15" fmla="*/ 543 h 657"/>
                  <a:gd name="T16" fmla="*/ 75 w 283"/>
                  <a:gd name="T17" fmla="*/ 226 h 657"/>
                  <a:gd name="T18" fmla="*/ 0 w 283"/>
                  <a:gd name="T19" fmla="*/ 226 h 657"/>
                  <a:gd name="T20" fmla="*/ 0 w 283"/>
                  <a:gd name="T21" fmla="*/ 144 h 657"/>
                  <a:gd name="T22" fmla="*/ 75 w 283"/>
                  <a:gd name="T23" fmla="*/ 144 h 657"/>
                  <a:gd name="T24" fmla="*/ 75 w 283"/>
                  <a:gd name="T25" fmla="*/ 16 h 657"/>
                  <a:gd name="T26" fmla="*/ 169 w 283"/>
                  <a:gd name="T27" fmla="*/ 0 h 657"/>
                  <a:gd name="T28" fmla="*/ 169 w 283"/>
                  <a:gd name="T29" fmla="*/ 144 h 657"/>
                  <a:gd name="T30" fmla="*/ 272 w 283"/>
                  <a:gd name="T31" fmla="*/ 144 h 657"/>
                  <a:gd name="T32" fmla="*/ 272 w 283"/>
                  <a:gd name="T33" fmla="*/ 226 h 657"/>
                  <a:gd name="T34" fmla="*/ 169 w 283"/>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57">
                    <a:moveTo>
                      <a:pt x="169" y="226"/>
                    </a:moveTo>
                    <a:lnTo>
                      <a:pt x="169" y="226"/>
                    </a:lnTo>
                    <a:lnTo>
                      <a:pt x="169" y="516"/>
                    </a:lnTo>
                    <a:cubicBezTo>
                      <a:pt x="169" y="561"/>
                      <a:pt x="183" y="582"/>
                      <a:pt x="227" y="582"/>
                    </a:cubicBezTo>
                    <a:cubicBezTo>
                      <a:pt x="241" y="582"/>
                      <a:pt x="262" y="581"/>
                      <a:pt x="283" y="575"/>
                    </a:cubicBezTo>
                    <a:lnTo>
                      <a:pt x="283" y="647"/>
                    </a:lnTo>
                    <a:cubicBezTo>
                      <a:pt x="263" y="653"/>
                      <a:pt x="230" y="657"/>
                      <a:pt x="206" y="657"/>
                    </a:cubicBezTo>
                    <a:cubicBezTo>
                      <a:pt x="100" y="657"/>
                      <a:pt x="75" y="616"/>
                      <a:pt x="75" y="543"/>
                    </a:cubicBezTo>
                    <a:lnTo>
                      <a:pt x="75" y="226"/>
                    </a:lnTo>
                    <a:lnTo>
                      <a:pt x="0" y="226"/>
                    </a:lnTo>
                    <a:lnTo>
                      <a:pt x="0" y="144"/>
                    </a:lnTo>
                    <a:lnTo>
                      <a:pt x="75" y="144"/>
                    </a:lnTo>
                    <a:lnTo>
                      <a:pt x="75"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20" name="Freeform 12">
                <a:extLst>
                  <a:ext uri="{FF2B5EF4-FFF2-40B4-BE49-F238E27FC236}">
                    <a16:creationId xmlns:a16="http://schemas.microsoft.com/office/drawing/2014/main" id="{B57B979B-E773-4C37-9168-48DB42A4EC59}"/>
                  </a:ext>
                </a:extLst>
              </p:cNvPr>
              <p:cNvSpPr>
                <a:spLocks noEditPoints="1"/>
              </p:cNvSpPr>
              <p:nvPr/>
            </p:nvSpPr>
            <p:spPr bwMode="auto">
              <a:xfrm>
                <a:off x="6910612" y="4531733"/>
                <a:ext cx="8385" cy="62898"/>
              </a:xfrm>
              <a:custGeom>
                <a:avLst/>
                <a:gdLst>
                  <a:gd name="T0" fmla="*/ 0 w 92"/>
                  <a:gd name="T1" fmla="*/ 212 h 714"/>
                  <a:gd name="T2" fmla="*/ 0 w 92"/>
                  <a:gd name="T3" fmla="*/ 212 h 714"/>
                  <a:gd name="T4" fmla="*/ 92 w 92"/>
                  <a:gd name="T5" fmla="*/ 212 h 714"/>
                  <a:gd name="T6" fmla="*/ 92 w 92"/>
                  <a:gd name="T7" fmla="*/ 714 h 714"/>
                  <a:gd name="T8" fmla="*/ 0 w 92"/>
                  <a:gd name="T9" fmla="*/ 714 h 714"/>
                  <a:gd name="T10" fmla="*/ 0 w 92"/>
                  <a:gd name="T11" fmla="*/ 212 h 714"/>
                  <a:gd name="T12" fmla="*/ 0 w 92"/>
                  <a:gd name="T13" fmla="*/ 0 h 714"/>
                  <a:gd name="T14" fmla="*/ 0 w 92"/>
                  <a:gd name="T15" fmla="*/ 0 h 714"/>
                  <a:gd name="T16" fmla="*/ 92 w 92"/>
                  <a:gd name="T17" fmla="*/ 0 h 714"/>
                  <a:gd name="T18" fmla="*/ 92 w 92"/>
                  <a:gd name="T19" fmla="*/ 104 h 714"/>
                  <a:gd name="T20" fmla="*/ 0 w 92"/>
                  <a:gd name="T21" fmla="*/ 104 h 714"/>
                  <a:gd name="T22" fmla="*/ 0 w 92"/>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714">
                    <a:moveTo>
                      <a:pt x="0" y="212"/>
                    </a:moveTo>
                    <a:lnTo>
                      <a:pt x="0" y="212"/>
                    </a:lnTo>
                    <a:lnTo>
                      <a:pt x="92" y="212"/>
                    </a:lnTo>
                    <a:lnTo>
                      <a:pt x="92" y="714"/>
                    </a:lnTo>
                    <a:lnTo>
                      <a:pt x="0" y="714"/>
                    </a:lnTo>
                    <a:lnTo>
                      <a:pt x="0" y="212"/>
                    </a:lnTo>
                    <a:close/>
                    <a:moveTo>
                      <a:pt x="0" y="0"/>
                    </a:moveTo>
                    <a:lnTo>
                      <a:pt x="0" y="0"/>
                    </a:lnTo>
                    <a:lnTo>
                      <a:pt x="92" y="0"/>
                    </a:lnTo>
                    <a:lnTo>
                      <a:pt x="92" y="104"/>
                    </a:lnTo>
                    <a:lnTo>
                      <a:pt x="0" y="104"/>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21" name="Freeform 13">
                <a:extLst>
                  <a:ext uri="{FF2B5EF4-FFF2-40B4-BE49-F238E27FC236}">
                    <a16:creationId xmlns:a16="http://schemas.microsoft.com/office/drawing/2014/main" id="{EA59839C-15FB-477B-ADCC-C5696FC886F7}"/>
                  </a:ext>
                </a:extLst>
              </p:cNvPr>
              <p:cNvSpPr>
                <a:spLocks/>
              </p:cNvSpPr>
              <p:nvPr/>
            </p:nvSpPr>
            <p:spPr bwMode="auto">
              <a:xfrm>
                <a:off x="6930178" y="4548805"/>
                <a:ext cx="38200" cy="45826"/>
              </a:xfrm>
              <a:custGeom>
                <a:avLst/>
                <a:gdLst>
                  <a:gd name="T0" fmla="*/ 0 w 416"/>
                  <a:gd name="T1" fmla="*/ 12 h 514"/>
                  <a:gd name="T2" fmla="*/ 0 w 416"/>
                  <a:gd name="T3" fmla="*/ 12 h 514"/>
                  <a:gd name="T4" fmla="*/ 84 w 416"/>
                  <a:gd name="T5" fmla="*/ 12 h 514"/>
                  <a:gd name="T6" fmla="*/ 94 w 416"/>
                  <a:gd name="T7" fmla="*/ 75 h 514"/>
                  <a:gd name="T8" fmla="*/ 255 w 416"/>
                  <a:gd name="T9" fmla="*/ 0 h 514"/>
                  <a:gd name="T10" fmla="*/ 416 w 416"/>
                  <a:gd name="T11" fmla="*/ 174 h 514"/>
                  <a:gd name="T12" fmla="*/ 416 w 416"/>
                  <a:gd name="T13" fmla="*/ 514 h 514"/>
                  <a:gd name="T14" fmla="*/ 322 w 416"/>
                  <a:gd name="T15" fmla="*/ 514 h 514"/>
                  <a:gd name="T16" fmla="*/ 322 w 416"/>
                  <a:gd name="T17" fmla="*/ 203 h 514"/>
                  <a:gd name="T18" fmla="*/ 215 w 416"/>
                  <a:gd name="T19" fmla="*/ 83 h 514"/>
                  <a:gd name="T20" fmla="*/ 94 w 416"/>
                  <a:gd name="T21" fmla="*/ 226 h 514"/>
                  <a:gd name="T22" fmla="*/ 94 w 416"/>
                  <a:gd name="T23" fmla="*/ 514 h 514"/>
                  <a:gd name="T24" fmla="*/ 0 w 416"/>
                  <a:gd name="T25" fmla="*/ 514 h 514"/>
                  <a:gd name="T26" fmla="*/ 0 w 416"/>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514">
                    <a:moveTo>
                      <a:pt x="0" y="12"/>
                    </a:moveTo>
                    <a:lnTo>
                      <a:pt x="0" y="12"/>
                    </a:lnTo>
                    <a:lnTo>
                      <a:pt x="84" y="12"/>
                    </a:lnTo>
                    <a:lnTo>
                      <a:pt x="94" y="75"/>
                    </a:lnTo>
                    <a:cubicBezTo>
                      <a:pt x="127" y="28"/>
                      <a:pt x="181" y="0"/>
                      <a:pt x="255" y="0"/>
                    </a:cubicBezTo>
                    <a:cubicBezTo>
                      <a:pt x="365" y="0"/>
                      <a:pt x="416" y="59"/>
                      <a:pt x="416" y="174"/>
                    </a:cubicBezTo>
                    <a:lnTo>
                      <a:pt x="416" y="514"/>
                    </a:lnTo>
                    <a:lnTo>
                      <a:pt x="322" y="514"/>
                    </a:lnTo>
                    <a:lnTo>
                      <a:pt x="322" y="203"/>
                    </a:lnTo>
                    <a:cubicBezTo>
                      <a:pt x="322" y="119"/>
                      <a:pt x="296" y="83"/>
                      <a:pt x="215" y="83"/>
                    </a:cubicBezTo>
                    <a:cubicBezTo>
                      <a:pt x="127" y="83"/>
                      <a:pt x="94" y="142"/>
                      <a:pt x="94" y="226"/>
                    </a:cubicBezTo>
                    <a:lnTo>
                      <a:pt x="94"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22" name="Freeform 14">
                <a:extLst>
                  <a:ext uri="{FF2B5EF4-FFF2-40B4-BE49-F238E27FC236}">
                    <a16:creationId xmlns:a16="http://schemas.microsoft.com/office/drawing/2014/main" id="{814F12F9-ACD0-4673-94FD-7F796DA2E593}"/>
                  </a:ext>
                </a:extLst>
              </p:cNvPr>
              <p:cNvSpPr>
                <a:spLocks/>
              </p:cNvSpPr>
              <p:nvPr/>
            </p:nvSpPr>
            <p:spPr bwMode="auto">
              <a:xfrm>
                <a:off x="6975832" y="4548805"/>
                <a:ext cx="39131" cy="46724"/>
              </a:xfrm>
              <a:custGeom>
                <a:avLst/>
                <a:gdLst>
                  <a:gd name="T0" fmla="*/ 384 w 429"/>
                  <a:gd name="T1" fmla="*/ 403 h 526"/>
                  <a:gd name="T2" fmla="*/ 384 w 429"/>
                  <a:gd name="T3" fmla="*/ 403 h 526"/>
                  <a:gd name="T4" fmla="*/ 421 w 429"/>
                  <a:gd name="T5" fmla="*/ 474 h 526"/>
                  <a:gd name="T6" fmla="*/ 244 w 429"/>
                  <a:gd name="T7" fmla="*/ 526 h 526"/>
                  <a:gd name="T8" fmla="*/ 0 w 429"/>
                  <a:gd name="T9" fmla="*/ 269 h 526"/>
                  <a:gd name="T10" fmla="*/ 243 w 429"/>
                  <a:gd name="T11" fmla="*/ 0 h 526"/>
                  <a:gd name="T12" fmla="*/ 429 w 429"/>
                  <a:gd name="T13" fmla="*/ 102 h 526"/>
                  <a:gd name="T14" fmla="*/ 367 w 429"/>
                  <a:gd name="T15" fmla="*/ 152 h 526"/>
                  <a:gd name="T16" fmla="*/ 239 w 429"/>
                  <a:gd name="T17" fmla="*/ 79 h 526"/>
                  <a:gd name="T18" fmla="*/ 100 w 429"/>
                  <a:gd name="T19" fmla="*/ 262 h 526"/>
                  <a:gd name="T20" fmla="*/ 252 w 429"/>
                  <a:gd name="T21" fmla="*/ 447 h 526"/>
                  <a:gd name="T22" fmla="*/ 384 w 429"/>
                  <a:gd name="T23" fmla="*/ 40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9" h="526">
                    <a:moveTo>
                      <a:pt x="384" y="403"/>
                    </a:moveTo>
                    <a:lnTo>
                      <a:pt x="384" y="403"/>
                    </a:lnTo>
                    <a:lnTo>
                      <a:pt x="421" y="474"/>
                    </a:lnTo>
                    <a:cubicBezTo>
                      <a:pt x="388" y="498"/>
                      <a:pt x="320" y="526"/>
                      <a:pt x="244" y="526"/>
                    </a:cubicBezTo>
                    <a:cubicBezTo>
                      <a:pt x="73" y="526"/>
                      <a:pt x="0" y="414"/>
                      <a:pt x="0" y="269"/>
                    </a:cubicBezTo>
                    <a:cubicBezTo>
                      <a:pt x="0" y="106"/>
                      <a:pt x="85" y="0"/>
                      <a:pt x="243" y="0"/>
                    </a:cubicBezTo>
                    <a:cubicBezTo>
                      <a:pt x="348" y="0"/>
                      <a:pt x="400" y="58"/>
                      <a:pt x="429" y="102"/>
                    </a:cubicBezTo>
                    <a:lnTo>
                      <a:pt x="367" y="152"/>
                    </a:lnTo>
                    <a:cubicBezTo>
                      <a:pt x="332" y="105"/>
                      <a:pt x="293" y="79"/>
                      <a:pt x="239" y="79"/>
                    </a:cubicBezTo>
                    <a:cubicBezTo>
                      <a:pt x="156" y="79"/>
                      <a:pt x="100" y="138"/>
                      <a:pt x="100" y="262"/>
                    </a:cubicBezTo>
                    <a:cubicBezTo>
                      <a:pt x="100" y="372"/>
                      <a:pt x="153" y="447"/>
                      <a:pt x="252" y="447"/>
                    </a:cubicBezTo>
                    <a:cubicBezTo>
                      <a:pt x="302" y="447"/>
                      <a:pt x="342" y="430"/>
                      <a:pt x="384" y="403"/>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23" name="Freeform 15">
                <a:extLst>
                  <a:ext uri="{FF2B5EF4-FFF2-40B4-BE49-F238E27FC236}">
                    <a16:creationId xmlns:a16="http://schemas.microsoft.com/office/drawing/2014/main" id="{3503034E-B3D0-4EDF-B68C-D6A76EA399C9}"/>
                  </a:ext>
                </a:extLst>
              </p:cNvPr>
              <p:cNvSpPr>
                <a:spLocks/>
              </p:cNvSpPr>
              <p:nvPr/>
            </p:nvSpPr>
            <p:spPr bwMode="auto">
              <a:xfrm>
                <a:off x="7019622" y="4537124"/>
                <a:ext cx="26088" cy="58405"/>
              </a:xfrm>
              <a:custGeom>
                <a:avLst/>
                <a:gdLst>
                  <a:gd name="T0" fmla="*/ 169 w 282"/>
                  <a:gd name="T1" fmla="*/ 226 h 657"/>
                  <a:gd name="T2" fmla="*/ 169 w 282"/>
                  <a:gd name="T3" fmla="*/ 226 h 657"/>
                  <a:gd name="T4" fmla="*/ 169 w 282"/>
                  <a:gd name="T5" fmla="*/ 516 h 657"/>
                  <a:gd name="T6" fmla="*/ 226 w 282"/>
                  <a:gd name="T7" fmla="*/ 582 h 657"/>
                  <a:gd name="T8" fmla="*/ 282 w 282"/>
                  <a:gd name="T9" fmla="*/ 575 h 657"/>
                  <a:gd name="T10" fmla="*/ 282 w 282"/>
                  <a:gd name="T11" fmla="*/ 647 h 657"/>
                  <a:gd name="T12" fmla="*/ 206 w 282"/>
                  <a:gd name="T13" fmla="*/ 657 h 657"/>
                  <a:gd name="T14" fmla="*/ 74 w 282"/>
                  <a:gd name="T15" fmla="*/ 543 h 657"/>
                  <a:gd name="T16" fmla="*/ 74 w 282"/>
                  <a:gd name="T17" fmla="*/ 226 h 657"/>
                  <a:gd name="T18" fmla="*/ 0 w 282"/>
                  <a:gd name="T19" fmla="*/ 226 h 657"/>
                  <a:gd name="T20" fmla="*/ 0 w 282"/>
                  <a:gd name="T21" fmla="*/ 144 h 657"/>
                  <a:gd name="T22" fmla="*/ 74 w 282"/>
                  <a:gd name="T23" fmla="*/ 144 h 657"/>
                  <a:gd name="T24" fmla="*/ 74 w 282"/>
                  <a:gd name="T25" fmla="*/ 16 h 657"/>
                  <a:gd name="T26" fmla="*/ 169 w 282"/>
                  <a:gd name="T27" fmla="*/ 0 h 657"/>
                  <a:gd name="T28" fmla="*/ 169 w 282"/>
                  <a:gd name="T29" fmla="*/ 144 h 657"/>
                  <a:gd name="T30" fmla="*/ 272 w 282"/>
                  <a:gd name="T31" fmla="*/ 144 h 657"/>
                  <a:gd name="T32" fmla="*/ 272 w 282"/>
                  <a:gd name="T33" fmla="*/ 226 h 657"/>
                  <a:gd name="T34" fmla="*/ 169 w 282"/>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657">
                    <a:moveTo>
                      <a:pt x="169" y="226"/>
                    </a:moveTo>
                    <a:lnTo>
                      <a:pt x="169" y="226"/>
                    </a:lnTo>
                    <a:lnTo>
                      <a:pt x="169" y="516"/>
                    </a:lnTo>
                    <a:cubicBezTo>
                      <a:pt x="169" y="561"/>
                      <a:pt x="182" y="582"/>
                      <a:pt x="226" y="582"/>
                    </a:cubicBezTo>
                    <a:cubicBezTo>
                      <a:pt x="240" y="582"/>
                      <a:pt x="261" y="581"/>
                      <a:pt x="282" y="575"/>
                    </a:cubicBezTo>
                    <a:lnTo>
                      <a:pt x="282" y="647"/>
                    </a:lnTo>
                    <a:cubicBezTo>
                      <a:pt x="262" y="653"/>
                      <a:pt x="229" y="657"/>
                      <a:pt x="206" y="657"/>
                    </a:cubicBezTo>
                    <a:cubicBezTo>
                      <a:pt x="99" y="657"/>
                      <a:pt x="74" y="616"/>
                      <a:pt x="74" y="543"/>
                    </a:cubicBezTo>
                    <a:lnTo>
                      <a:pt x="74" y="226"/>
                    </a:lnTo>
                    <a:lnTo>
                      <a:pt x="0" y="226"/>
                    </a:lnTo>
                    <a:lnTo>
                      <a:pt x="0" y="144"/>
                    </a:lnTo>
                    <a:lnTo>
                      <a:pt x="74" y="144"/>
                    </a:lnTo>
                    <a:lnTo>
                      <a:pt x="74"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24" name="Freeform 16">
                <a:extLst>
                  <a:ext uri="{FF2B5EF4-FFF2-40B4-BE49-F238E27FC236}">
                    <a16:creationId xmlns:a16="http://schemas.microsoft.com/office/drawing/2014/main" id="{D8F9C11A-6860-4DE1-A2CD-C73EACEBC84A}"/>
                  </a:ext>
                </a:extLst>
              </p:cNvPr>
              <p:cNvSpPr>
                <a:spLocks/>
              </p:cNvSpPr>
              <p:nvPr/>
            </p:nvSpPr>
            <p:spPr bwMode="auto">
              <a:xfrm>
                <a:off x="7075524" y="4526342"/>
                <a:ext cx="27951" cy="68289"/>
              </a:xfrm>
              <a:custGeom>
                <a:avLst/>
                <a:gdLst>
                  <a:gd name="T0" fmla="*/ 278 w 310"/>
                  <a:gd name="T1" fmla="*/ 264 h 766"/>
                  <a:gd name="T2" fmla="*/ 278 w 310"/>
                  <a:gd name="T3" fmla="*/ 264 h 766"/>
                  <a:gd name="T4" fmla="*/ 278 w 310"/>
                  <a:gd name="T5" fmla="*/ 348 h 766"/>
                  <a:gd name="T6" fmla="*/ 167 w 310"/>
                  <a:gd name="T7" fmla="*/ 348 h 766"/>
                  <a:gd name="T8" fmla="*/ 167 w 310"/>
                  <a:gd name="T9" fmla="*/ 766 h 766"/>
                  <a:gd name="T10" fmla="*/ 74 w 310"/>
                  <a:gd name="T11" fmla="*/ 766 h 766"/>
                  <a:gd name="T12" fmla="*/ 74 w 310"/>
                  <a:gd name="T13" fmla="*/ 348 h 766"/>
                  <a:gd name="T14" fmla="*/ 0 w 310"/>
                  <a:gd name="T15" fmla="*/ 348 h 766"/>
                  <a:gd name="T16" fmla="*/ 0 w 310"/>
                  <a:gd name="T17" fmla="*/ 264 h 766"/>
                  <a:gd name="T18" fmla="*/ 74 w 310"/>
                  <a:gd name="T19" fmla="*/ 264 h 766"/>
                  <a:gd name="T20" fmla="*/ 74 w 310"/>
                  <a:gd name="T21" fmla="*/ 156 h 766"/>
                  <a:gd name="T22" fmla="*/ 217 w 310"/>
                  <a:gd name="T23" fmla="*/ 0 h 766"/>
                  <a:gd name="T24" fmla="*/ 310 w 310"/>
                  <a:gd name="T25" fmla="*/ 12 h 766"/>
                  <a:gd name="T26" fmla="*/ 310 w 310"/>
                  <a:gd name="T27" fmla="*/ 85 h 766"/>
                  <a:gd name="T28" fmla="*/ 249 w 310"/>
                  <a:gd name="T29" fmla="*/ 78 h 766"/>
                  <a:gd name="T30" fmla="*/ 167 w 310"/>
                  <a:gd name="T31" fmla="*/ 162 h 766"/>
                  <a:gd name="T32" fmla="*/ 167 w 310"/>
                  <a:gd name="T33" fmla="*/ 264 h 766"/>
                  <a:gd name="T34" fmla="*/ 278 w 310"/>
                  <a:gd name="T35" fmla="*/ 26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0" h="766">
                    <a:moveTo>
                      <a:pt x="278" y="264"/>
                    </a:moveTo>
                    <a:lnTo>
                      <a:pt x="278" y="264"/>
                    </a:lnTo>
                    <a:lnTo>
                      <a:pt x="278" y="348"/>
                    </a:lnTo>
                    <a:lnTo>
                      <a:pt x="167" y="348"/>
                    </a:lnTo>
                    <a:lnTo>
                      <a:pt x="167" y="766"/>
                    </a:lnTo>
                    <a:lnTo>
                      <a:pt x="74" y="766"/>
                    </a:lnTo>
                    <a:lnTo>
                      <a:pt x="74" y="348"/>
                    </a:lnTo>
                    <a:lnTo>
                      <a:pt x="0" y="348"/>
                    </a:lnTo>
                    <a:lnTo>
                      <a:pt x="0" y="264"/>
                    </a:lnTo>
                    <a:lnTo>
                      <a:pt x="74" y="264"/>
                    </a:lnTo>
                    <a:lnTo>
                      <a:pt x="74" y="156"/>
                    </a:lnTo>
                    <a:cubicBezTo>
                      <a:pt x="74" y="76"/>
                      <a:pt x="108" y="0"/>
                      <a:pt x="217" y="0"/>
                    </a:cubicBezTo>
                    <a:cubicBezTo>
                      <a:pt x="254" y="0"/>
                      <a:pt x="287" y="7"/>
                      <a:pt x="310" y="12"/>
                    </a:cubicBezTo>
                    <a:lnTo>
                      <a:pt x="310" y="85"/>
                    </a:lnTo>
                    <a:cubicBezTo>
                      <a:pt x="285" y="81"/>
                      <a:pt x="264" y="78"/>
                      <a:pt x="249" y="78"/>
                    </a:cubicBezTo>
                    <a:cubicBezTo>
                      <a:pt x="186" y="78"/>
                      <a:pt x="167" y="100"/>
                      <a:pt x="167" y="162"/>
                    </a:cubicBezTo>
                    <a:lnTo>
                      <a:pt x="167" y="264"/>
                    </a:lnTo>
                    <a:lnTo>
                      <a:pt x="278" y="264"/>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25" name="Freeform 17">
                <a:extLst>
                  <a:ext uri="{FF2B5EF4-FFF2-40B4-BE49-F238E27FC236}">
                    <a16:creationId xmlns:a16="http://schemas.microsoft.com/office/drawing/2014/main" id="{15183ADC-AE06-4FE6-8A65-FB066000A55C}"/>
                  </a:ext>
                </a:extLst>
              </p:cNvPr>
              <p:cNvSpPr>
                <a:spLocks noEditPoints="1"/>
              </p:cNvSpPr>
              <p:nvPr/>
            </p:nvSpPr>
            <p:spPr bwMode="auto">
              <a:xfrm>
                <a:off x="7103475" y="4548805"/>
                <a:ext cx="44722" cy="46724"/>
              </a:xfrm>
              <a:custGeom>
                <a:avLst/>
                <a:gdLst>
                  <a:gd name="T0" fmla="*/ 393 w 493"/>
                  <a:gd name="T1" fmla="*/ 270 h 526"/>
                  <a:gd name="T2" fmla="*/ 393 w 493"/>
                  <a:gd name="T3" fmla="*/ 270 h 526"/>
                  <a:gd name="T4" fmla="*/ 248 w 493"/>
                  <a:gd name="T5" fmla="*/ 76 h 526"/>
                  <a:gd name="T6" fmla="*/ 98 w 493"/>
                  <a:gd name="T7" fmla="*/ 264 h 526"/>
                  <a:gd name="T8" fmla="*/ 247 w 493"/>
                  <a:gd name="T9" fmla="*/ 450 h 526"/>
                  <a:gd name="T10" fmla="*/ 393 w 493"/>
                  <a:gd name="T11" fmla="*/ 270 h 526"/>
                  <a:gd name="T12" fmla="*/ 393 w 493"/>
                  <a:gd name="T13" fmla="*/ 270 h 526"/>
                  <a:gd name="T14" fmla="*/ 493 w 493"/>
                  <a:gd name="T15" fmla="*/ 265 h 526"/>
                  <a:gd name="T16" fmla="*/ 493 w 493"/>
                  <a:gd name="T17" fmla="*/ 265 h 526"/>
                  <a:gd name="T18" fmla="*/ 242 w 493"/>
                  <a:gd name="T19" fmla="*/ 526 h 526"/>
                  <a:gd name="T20" fmla="*/ 0 w 493"/>
                  <a:gd name="T21" fmla="*/ 266 h 526"/>
                  <a:gd name="T22" fmla="*/ 255 w 493"/>
                  <a:gd name="T23" fmla="*/ 0 h 526"/>
                  <a:gd name="T24" fmla="*/ 493 w 493"/>
                  <a:gd name="T25" fmla="*/ 2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526">
                    <a:moveTo>
                      <a:pt x="393" y="270"/>
                    </a:moveTo>
                    <a:lnTo>
                      <a:pt x="393" y="270"/>
                    </a:lnTo>
                    <a:cubicBezTo>
                      <a:pt x="393" y="143"/>
                      <a:pt x="337" y="76"/>
                      <a:pt x="248" y="76"/>
                    </a:cubicBezTo>
                    <a:cubicBezTo>
                      <a:pt x="159" y="76"/>
                      <a:pt x="98" y="143"/>
                      <a:pt x="98" y="264"/>
                    </a:cubicBezTo>
                    <a:cubicBezTo>
                      <a:pt x="98" y="389"/>
                      <a:pt x="157" y="450"/>
                      <a:pt x="247" y="450"/>
                    </a:cubicBezTo>
                    <a:cubicBezTo>
                      <a:pt x="335" y="450"/>
                      <a:pt x="393" y="391"/>
                      <a:pt x="393" y="270"/>
                    </a:cubicBezTo>
                    <a:lnTo>
                      <a:pt x="393" y="270"/>
                    </a:lnTo>
                    <a:close/>
                    <a:moveTo>
                      <a:pt x="493" y="265"/>
                    </a:moveTo>
                    <a:lnTo>
                      <a:pt x="493" y="265"/>
                    </a:lnTo>
                    <a:cubicBezTo>
                      <a:pt x="493" y="425"/>
                      <a:pt x="397" y="526"/>
                      <a:pt x="242" y="526"/>
                    </a:cubicBezTo>
                    <a:cubicBezTo>
                      <a:pt x="86" y="526"/>
                      <a:pt x="0" y="421"/>
                      <a:pt x="0" y="266"/>
                    </a:cubicBezTo>
                    <a:cubicBezTo>
                      <a:pt x="0" y="116"/>
                      <a:pt x="86" y="0"/>
                      <a:pt x="255" y="0"/>
                    </a:cubicBezTo>
                    <a:cubicBezTo>
                      <a:pt x="405" y="0"/>
                      <a:pt x="493" y="98"/>
                      <a:pt x="493" y="265"/>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26" name="Freeform 18">
                <a:extLst>
                  <a:ext uri="{FF2B5EF4-FFF2-40B4-BE49-F238E27FC236}">
                    <a16:creationId xmlns:a16="http://schemas.microsoft.com/office/drawing/2014/main" id="{4FB9B630-8B23-4ADA-BD02-A9EF11BD31FD}"/>
                  </a:ext>
                </a:extLst>
              </p:cNvPr>
              <p:cNvSpPr>
                <a:spLocks/>
              </p:cNvSpPr>
              <p:nvPr/>
            </p:nvSpPr>
            <p:spPr bwMode="auto">
              <a:xfrm>
                <a:off x="7155650" y="4548805"/>
                <a:ext cx="24224" cy="45826"/>
              </a:xfrm>
              <a:custGeom>
                <a:avLst/>
                <a:gdLst>
                  <a:gd name="T0" fmla="*/ 0 w 257"/>
                  <a:gd name="T1" fmla="*/ 13 h 515"/>
                  <a:gd name="T2" fmla="*/ 0 w 257"/>
                  <a:gd name="T3" fmla="*/ 13 h 515"/>
                  <a:gd name="T4" fmla="*/ 80 w 257"/>
                  <a:gd name="T5" fmla="*/ 13 h 515"/>
                  <a:gd name="T6" fmla="*/ 93 w 257"/>
                  <a:gd name="T7" fmla="*/ 73 h 515"/>
                  <a:gd name="T8" fmla="*/ 209 w 257"/>
                  <a:gd name="T9" fmla="*/ 0 h 515"/>
                  <a:gd name="T10" fmla="*/ 257 w 257"/>
                  <a:gd name="T11" fmla="*/ 6 h 515"/>
                  <a:gd name="T12" fmla="*/ 257 w 257"/>
                  <a:gd name="T13" fmla="*/ 98 h 515"/>
                  <a:gd name="T14" fmla="*/ 199 w 257"/>
                  <a:gd name="T15" fmla="*/ 94 h 515"/>
                  <a:gd name="T16" fmla="*/ 93 w 257"/>
                  <a:gd name="T17" fmla="*/ 199 h 515"/>
                  <a:gd name="T18" fmla="*/ 93 w 257"/>
                  <a:gd name="T19" fmla="*/ 515 h 515"/>
                  <a:gd name="T20" fmla="*/ 0 w 257"/>
                  <a:gd name="T21" fmla="*/ 515 h 515"/>
                  <a:gd name="T22" fmla="*/ 0 w 257"/>
                  <a:gd name="T23" fmla="*/ 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5">
                    <a:moveTo>
                      <a:pt x="0" y="13"/>
                    </a:moveTo>
                    <a:lnTo>
                      <a:pt x="0" y="13"/>
                    </a:lnTo>
                    <a:lnTo>
                      <a:pt x="80" y="13"/>
                    </a:lnTo>
                    <a:lnTo>
                      <a:pt x="93" y="73"/>
                    </a:lnTo>
                    <a:cubicBezTo>
                      <a:pt x="112" y="29"/>
                      <a:pt x="157" y="0"/>
                      <a:pt x="209" y="0"/>
                    </a:cubicBezTo>
                    <a:cubicBezTo>
                      <a:pt x="227" y="0"/>
                      <a:pt x="240" y="1"/>
                      <a:pt x="257" y="6"/>
                    </a:cubicBezTo>
                    <a:lnTo>
                      <a:pt x="257" y="98"/>
                    </a:lnTo>
                    <a:cubicBezTo>
                      <a:pt x="237" y="95"/>
                      <a:pt x="220" y="94"/>
                      <a:pt x="199" y="94"/>
                    </a:cubicBezTo>
                    <a:cubicBezTo>
                      <a:pt x="140" y="94"/>
                      <a:pt x="93" y="127"/>
                      <a:pt x="93" y="199"/>
                    </a:cubicBezTo>
                    <a:lnTo>
                      <a:pt x="93" y="515"/>
                    </a:lnTo>
                    <a:lnTo>
                      <a:pt x="0" y="515"/>
                    </a:lnTo>
                    <a:lnTo>
                      <a:pt x="0" y="13"/>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27" name="Freeform 19">
                <a:extLst>
                  <a:ext uri="{FF2B5EF4-FFF2-40B4-BE49-F238E27FC236}">
                    <a16:creationId xmlns:a16="http://schemas.microsoft.com/office/drawing/2014/main" id="{53BFDDF9-6F70-4C09-A3C0-34DF8543C56E}"/>
                  </a:ext>
                </a:extLst>
              </p:cNvPr>
              <p:cNvSpPr>
                <a:spLocks noEditPoints="1"/>
              </p:cNvSpPr>
              <p:nvPr/>
            </p:nvSpPr>
            <p:spPr bwMode="auto">
              <a:xfrm>
                <a:off x="7202235" y="4548805"/>
                <a:ext cx="42858" cy="64695"/>
              </a:xfrm>
              <a:custGeom>
                <a:avLst/>
                <a:gdLst>
                  <a:gd name="T0" fmla="*/ 370 w 463"/>
                  <a:gd name="T1" fmla="*/ 132 h 730"/>
                  <a:gd name="T2" fmla="*/ 370 w 463"/>
                  <a:gd name="T3" fmla="*/ 132 h 730"/>
                  <a:gd name="T4" fmla="*/ 243 w 463"/>
                  <a:gd name="T5" fmla="*/ 77 h 730"/>
                  <a:gd name="T6" fmla="*/ 100 w 463"/>
                  <a:gd name="T7" fmla="*/ 268 h 730"/>
                  <a:gd name="T8" fmla="*/ 236 w 463"/>
                  <a:gd name="T9" fmla="*/ 452 h 730"/>
                  <a:gd name="T10" fmla="*/ 370 w 463"/>
                  <a:gd name="T11" fmla="*/ 331 h 730"/>
                  <a:gd name="T12" fmla="*/ 370 w 463"/>
                  <a:gd name="T13" fmla="*/ 132 h 730"/>
                  <a:gd name="T14" fmla="*/ 370 w 463"/>
                  <a:gd name="T15" fmla="*/ 132 h 730"/>
                  <a:gd name="T16" fmla="*/ 463 w 463"/>
                  <a:gd name="T17" fmla="*/ 492 h 730"/>
                  <a:gd name="T18" fmla="*/ 463 w 463"/>
                  <a:gd name="T19" fmla="*/ 492 h 730"/>
                  <a:gd name="T20" fmla="*/ 214 w 463"/>
                  <a:gd name="T21" fmla="*/ 730 h 730"/>
                  <a:gd name="T22" fmla="*/ 46 w 463"/>
                  <a:gd name="T23" fmla="*/ 704 h 730"/>
                  <a:gd name="T24" fmla="*/ 46 w 463"/>
                  <a:gd name="T25" fmla="*/ 623 h 730"/>
                  <a:gd name="T26" fmla="*/ 209 w 463"/>
                  <a:gd name="T27" fmla="*/ 651 h 730"/>
                  <a:gd name="T28" fmla="*/ 370 w 463"/>
                  <a:gd name="T29" fmla="*/ 488 h 730"/>
                  <a:gd name="T30" fmla="*/ 370 w 463"/>
                  <a:gd name="T31" fmla="*/ 460 h 730"/>
                  <a:gd name="T32" fmla="*/ 220 w 463"/>
                  <a:gd name="T33" fmla="*/ 526 h 730"/>
                  <a:gd name="T34" fmla="*/ 0 w 463"/>
                  <a:gd name="T35" fmla="*/ 272 h 730"/>
                  <a:gd name="T36" fmla="*/ 228 w 463"/>
                  <a:gd name="T37" fmla="*/ 0 h 730"/>
                  <a:gd name="T38" fmla="*/ 378 w 463"/>
                  <a:gd name="T39" fmla="*/ 52 h 730"/>
                  <a:gd name="T40" fmla="*/ 386 w 463"/>
                  <a:gd name="T41" fmla="*/ 10 h 730"/>
                  <a:gd name="T42" fmla="*/ 463 w 463"/>
                  <a:gd name="T43" fmla="*/ 10 h 730"/>
                  <a:gd name="T44" fmla="*/ 463 w 463"/>
                  <a:gd name="T45" fmla="*/ 49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30">
                    <a:moveTo>
                      <a:pt x="370" y="132"/>
                    </a:moveTo>
                    <a:lnTo>
                      <a:pt x="370" y="132"/>
                    </a:lnTo>
                    <a:cubicBezTo>
                      <a:pt x="346" y="101"/>
                      <a:pt x="290" y="77"/>
                      <a:pt x="243" y="77"/>
                    </a:cubicBezTo>
                    <a:cubicBezTo>
                      <a:pt x="149" y="77"/>
                      <a:pt x="100" y="144"/>
                      <a:pt x="100" y="268"/>
                    </a:cubicBezTo>
                    <a:cubicBezTo>
                      <a:pt x="100" y="401"/>
                      <a:pt x="154" y="452"/>
                      <a:pt x="236" y="452"/>
                    </a:cubicBezTo>
                    <a:cubicBezTo>
                      <a:pt x="309" y="452"/>
                      <a:pt x="370" y="394"/>
                      <a:pt x="370" y="331"/>
                    </a:cubicBezTo>
                    <a:lnTo>
                      <a:pt x="370" y="132"/>
                    </a:lnTo>
                    <a:lnTo>
                      <a:pt x="370" y="132"/>
                    </a:lnTo>
                    <a:close/>
                    <a:moveTo>
                      <a:pt x="463" y="492"/>
                    </a:moveTo>
                    <a:lnTo>
                      <a:pt x="463" y="492"/>
                    </a:lnTo>
                    <a:cubicBezTo>
                      <a:pt x="463" y="658"/>
                      <a:pt x="369" y="730"/>
                      <a:pt x="214" y="730"/>
                    </a:cubicBezTo>
                    <a:cubicBezTo>
                      <a:pt x="149" y="730"/>
                      <a:pt x="93" y="721"/>
                      <a:pt x="46" y="704"/>
                    </a:cubicBezTo>
                    <a:lnTo>
                      <a:pt x="46" y="623"/>
                    </a:lnTo>
                    <a:cubicBezTo>
                      <a:pt x="99" y="642"/>
                      <a:pt x="162" y="651"/>
                      <a:pt x="209" y="651"/>
                    </a:cubicBezTo>
                    <a:cubicBezTo>
                      <a:pt x="323" y="651"/>
                      <a:pt x="370" y="599"/>
                      <a:pt x="370" y="488"/>
                    </a:cubicBezTo>
                    <a:lnTo>
                      <a:pt x="370" y="460"/>
                    </a:lnTo>
                    <a:cubicBezTo>
                      <a:pt x="339" y="500"/>
                      <a:pt x="275" y="526"/>
                      <a:pt x="220" y="526"/>
                    </a:cubicBezTo>
                    <a:cubicBezTo>
                      <a:pt x="67" y="526"/>
                      <a:pt x="0" y="427"/>
                      <a:pt x="0" y="272"/>
                    </a:cubicBezTo>
                    <a:cubicBezTo>
                      <a:pt x="0" y="98"/>
                      <a:pt x="90" y="0"/>
                      <a:pt x="228" y="0"/>
                    </a:cubicBezTo>
                    <a:cubicBezTo>
                      <a:pt x="284" y="0"/>
                      <a:pt x="346" y="22"/>
                      <a:pt x="378" y="52"/>
                    </a:cubicBezTo>
                    <a:lnTo>
                      <a:pt x="386" y="10"/>
                    </a:lnTo>
                    <a:lnTo>
                      <a:pt x="463" y="10"/>
                    </a:lnTo>
                    <a:lnTo>
                      <a:pt x="463" y="49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28" name="Freeform 20">
                <a:extLst>
                  <a:ext uri="{FF2B5EF4-FFF2-40B4-BE49-F238E27FC236}">
                    <a16:creationId xmlns:a16="http://schemas.microsoft.com/office/drawing/2014/main" id="{AD0B3C5D-A0F6-4FCF-8551-76AFA9F9FEF0}"/>
                  </a:ext>
                </a:extLst>
              </p:cNvPr>
              <p:cNvSpPr>
                <a:spLocks/>
              </p:cNvSpPr>
              <p:nvPr/>
            </p:nvSpPr>
            <p:spPr bwMode="auto">
              <a:xfrm>
                <a:off x="7253479" y="4548805"/>
                <a:ext cx="23293" cy="45826"/>
              </a:xfrm>
              <a:custGeom>
                <a:avLst/>
                <a:gdLst>
                  <a:gd name="T0" fmla="*/ 0 w 257"/>
                  <a:gd name="T1" fmla="*/ 13 h 515"/>
                  <a:gd name="T2" fmla="*/ 0 w 257"/>
                  <a:gd name="T3" fmla="*/ 13 h 515"/>
                  <a:gd name="T4" fmla="*/ 80 w 257"/>
                  <a:gd name="T5" fmla="*/ 13 h 515"/>
                  <a:gd name="T6" fmla="*/ 94 w 257"/>
                  <a:gd name="T7" fmla="*/ 73 h 515"/>
                  <a:gd name="T8" fmla="*/ 210 w 257"/>
                  <a:gd name="T9" fmla="*/ 0 h 515"/>
                  <a:gd name="T10" fmla="*/ 257 w 257"/>
                  <a:gd name="T11" fmla="*/ 6 h 515"/>
                  <a:gd name="T12" fmla="*/ 257 w 257"/>
                  <a:gd name="T13" fmla="*/ 98 h 515"/>
                  <a:gd name="T14" fmla="*/ 199 w 257"/>
                  <a:gd name="T15" fmla="*/ 94 h 515"/>
                  <a:gd name="T16" fmla="*/ 94 w 257"/>
                  <a:gd name="T17" fmla="*/ 199 h 515"/>
                  <a:gd name="T18" fmla="*/ 94 w 257"/>
                  <a:gd name="T19" fmla="*/ 515 h 515"/>
                  <a:gd name="T20" fmla="*/ 0 w 257"/>
                  <a:gd name="T21" fmla="*/ 515 h 515"/>
                  <a:gd name="T22" fmla="*/ 0 w 257"/>
                  <a:gd name="T23" fmla="*/ 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5">
                    <a:moveTo>
                      <a:pt x="0" y="13"/>
                    </a:moveTo>
                    <a:lnTo>
                      <a:pt x="0" y="13"/>
                    </a:lnTo>
                    <a:lnTo>
                      <a:pt x="80" y="13"/>
                    </a:lnTo>
                    <a:lnTo>
                      <a:pt x="94" y="73"/>
                    </a:lnTo>
                    <a:cubicBezTo>
                      <a:pt x="113" y="29"/>
                      <a:pt x="158" y="0"/>
                      <a:pt x="210" y="0"/>
                    </a:cubicBezTo>
                    <a:cubicBezTo>
                      <a:pt x="227" y="0"/>
                      <a:pt x="241" y="1"/>
                      <a:pt x="257" y="6"/>
                    </a:cubicBezTo>
                    <a:lnTo>
                      <a:pt x="257" y="98"/>
                    </a:lnTo>
                    <a:cubicBezTo>
                      <a:pt x="238" y="95"/>
                      <a:pt x="220" y="94"/>
                      <a:pt x="199" y="94"/>
                    </a:cubicBezTo>
                    <a:cubicBezTo>
                      <a:pt x="140" y="94"/>
                      <a:pt x="94" y="127"/>
                      <a:pt x="94" y="199"/>
                    </a:cubicBezTo>
                    <a:lnTo>
                      <a:pt x="94" y="515"/>
                    </a:lnTo>
                    <a:lnTo>
                      <a:pt x="0" y="515"/>
                    </a:lnTo>
                    <a:lnTo>
                      <a:pt x="0" y="13"/>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29" name="Freeform 21">
                <a:extLst>
                  <a:ext uri="{FF2B5EF4-FFF2-40B4-BE49-F238E27FC236}">
                    <a16:creationId xmlns:a16="http://schemas.microsoft.com/office/drawing/2014/main" id="{4D392FEB-0A68-4D98-92E9-01D2BBEB4435}"/>
                  </a:ext>
                </a:extLst>
              </p:cNvPr>
              <p:cNvSpPr>
                <a:spLocks noEditPoints="1"/>
              </p:cNvSpPr>
              <p:nvPr/>
            </p:nvSpPr>
            <p:spPr bwMode="auto">
              <a:xfrm>
                <a:off x="7279566" y="4548805"/>
                <a:ext cx="44722" cy="46724"/>
              </a:xfrm>
              <a:custGeom>
                <a:avLst/>
                <a:gdLst>
                  <a:gd name="T0" fmla="*/ 392 w 493"/>
                  <a:gd name="T1" fmla="*/ 270 h 526"/>
                  <a:gd name="T2" fmla="*/ 392 w 493"/>
                  <a:gd name="T3" fmla="*/ 270 h 526"/>
                  <a:gd name="T4" fmla="*/ 247 w 493"/>
                  <a:gd name="T5" fmla="*/ 76 h 526"/>
                  <a:gd name="T6" fmla="*/ 97 w 493"/>
                  <a:gd name="T7" fmla="*/ 264 h 526"/>
                  <a:gd name="T8" fmla="*/ 246 w 493"/>
                  <a:gd name="T9" fmla="*/ 450 h 526"/>
                  <a:gd name="T10" fmla="*/ 392 w 493"/>
                  <a:gd name="T11" fmla="*/ 270 h 526"/>
                  <a:gd name="T12" fmla="*/ 392 w 493"/>
                  <a:gd name="T13" fmla="*/ 270 h 526"/>
                  <a:gd name="T14" fmla="*/ 493 w 493"/>
                  <a:gd name="T15" fmla="*/ 265 h 526"/>
                  <a:gd name="T16" fmla="*/ 493 w 493"/>
                  <a:gd name="T17" fmla="*/ 265 h 526"/>
                  <a:gd name="T18" fmla="*/ 241 w 493"/>
                  <a:gd name="T19" fmla="*/ 526 h 526"/>
                  <a:gd name="T20" fmla="*/ 0 w 493"/>
                  <a:gd name="T21" fmla="*/ 266 h 526"/>
                  <a:gd name="T22" fmla="*/ 254 w 493"/>
                  <a:gd name="T23" fmla="*/ 0 h 526"/>
                  <a:gd name="T24" fmla="*/ 493 w 493"/>
                  <a:gd name="T25" fmla="*/ 2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526">
                    <a:moveTo>
                      <a:pt x="392" y="270"/>
                    </a:moveTo>
                    <a:lnTo>
                      <a:pt x="392" y="270"/>
                    </a:lnTo>
                    <a:cubicBezTo>
                      <a:pt x="392" y="143"/>
                      <a:pt x="336" y="76"/>
                      <a:pt x="247" y="76"/>
                    </a:cubicBezTo>
                    <a:cubicBezTo>
                      <a:pt x="158" y="76"/>
                      <a:pt x="97" y="143"/>
                      <a:pt x="97" y="264"/>
                    </a:cubicBezTo>
                    <a:cubicBezTo>
                      <a:pt x="97" y="389"/>
                      <a:pt x="156" y="450"/>
                      <a:pt x="246" y="450"/>
                    </a:cubicBezTo>
                    <a:cubicBezTo>
                      <a:pt x="334" y="450"/>
                      <a:pt x="392" y="391"/>
                      <a:pt x="392" y="270"/>
                    </a:cubicBezTo>
                    <a:lnTo>
                      <a:pt x="392" y="270"/>
                    </a:lnTo>
                    <a:close/>
                    <a:moveTo>
                      <a:pt x="493" y="265"/>
                    </a:moveTo>
                    <a:lnTo>
                      <a:pt x="493" y="265"/>
                    </a:lnTo>
                    <a:cubicBezTo>
                      <a:pt x="493" y="425"/>
                      <a:pt x="397" y="526"/>
                      <a:pt x="241" y="526"/>
                    </a:cubicBezTo>
                    <a:cubicBezTo>
                      <a:pt x="85" y="526"/>
                      <a:pt x="0" y="421"/>
                      <a:pt x="0" y="266"/>
                    </a:cubicBezTo>
                    <a:cubicBezTo>
                      <a:pt x="0" y="116"/>
                      <a:pt x="85" y="0"/>
                      <a:pt x="254" y="0"/>
                    </a:cubicBezTo>
                    <a:cubicBezTo>
                      <a:pt x="405" y="0"/>
                      <a:pt x="493" y="98"/>
                      <a:pt x="493" y="265"/>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30" name="Freeform 22">
                <a:extLst>
                  <a:ext uri="{FF2B5EF4-FFF2-40B4-BE49-F238E27FC236}">
                    <a16:creationId xmlns:a16="http://schemas.microsoft.com/office/drawing/2014/main" id="{7382E4DC-CFA6-455A-A509-6EB82D68E411}"/>
                  </a:ext>
                </a:extLst>
              </p:cNvPr>
              <p:cNvSpPr>
                <a:spLocks/>
              </p:cNvSpPr>
              <p:nvPr/>
            </p:nvSpPr>
            <p:spPr bwMode="auto">
              <a:xfrm>
                <a:off x="7326152" y="4549704"/>
                <a:ext cx="65219" cy="44927"/>
              </a:xfrm>
              <a:custGeom>
                <a:avLst/>
                <a:gdLst>
                  <a:gd name="T0" fmla="*/ 0 w 711"/>
                  <a:gd name="T1" fmla="*/ 0 h 502"/>
                  <a:gd name="T2" fmla="*/ 0 w 711"/>
                  <a:gd name="T3" fmla="*/ 0 h 502"/>
                  <a:gd name="T4" fmla="*/ 102 w 711"/>
                  <a:gd name="T5" fmla="*/ 0 h 502"/>
                  <a:gd name="T6" fmla="*/ 209 w 711"/>
                  <a:gd name="T7" fmla="*/ 385 h 502"/>
                  <a:gd name="T8" fmla="*/ 316 w 711"/>
                  <a:gd name="T9" fmla="*/ 0 h 502"/>
                  <a:gd name="T10" fmla="*/ 410 w 711"/>
                  <a:gd name="T11" fmla="*/ 0 h 502"/>
                  <a:gd name="T12" fmla="*/ 510 w 711"/>
                  <a:gd name="T13" fmla="*/ 379 h 502"/>
                  <a:gd name="T14" fmla="*/ 618 w 711"/>
                  <a:gd name="T15" fmla="*/ 0 h 502"/>
                  <a:gd name="T16" fmla="*/ 711 w 711"/>
                  <a:gd name="T17" fmla="*/ 0 h 502"/>
                  <a:gd name="T18" fmla="*/ 559 w 711"/>
                  <a:gd name="T19" fmla="*/ 502 h 502"/>
                  <a:gd name="T20" fmla="*/ 452 w 711"/>
                  <a:gd name="T21" fmla="*/ 502 h 502"/>
                  <a:gd name="T22" fmla="*/ 359 w 711"/>
                  <a:gd name="T23" fmla="*/ 142 h 502"/>
                  <a:gd name="T24" fmla="*/ 255 w 711"/>
                  <a:gd name="T25" fmla="*/ 502 h 502"/>
                  <a:gd name="T26" fmla="*/ 151 w 711"/>
                  <a:gd name="T27" fmla="*/ 502 h 502"/>
                  <a:gd name="T28" fmla="*/ 0 w 711"/>
                  <a:gd name="T29"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1" h="502">
                    <a:moveTo>
                      <a:pt x="0" y="0"/>
                    </a:moveTo>
                    <a:lnTo>
                      <a:pt x="0" y="0"/>
                    </a:lnTo>
                    <a:lnTo>
                      <a:pt x="102" y="0"/>
                    </a:lnTo>
                    <a:lnTo>
                      <a:pt x="209" y="385"/>
                    </a:lnTo>
                    <a:lnTo>
                      <a:pt x="316" y="0"/>
                    </a:lnTo>
                    <a:lnTo>
                      <a:pt x="410" y="0"/>
                    </a:lnTo>
                    <a:lnTo>
                      <a:pt x="510" y="379"/>
                    </a:lnTo>
                    <a:lnTo>
                      <a:pt x="618" y="0"/>
                    </a:lnTo>
                    <a:lnTo>
                      <a:pt x="711" y="0"/>
                    </a:lnTo>
                    <a:lnTo>
                      <a:pt x="559" y="502"/>
                    </a:lnTo>
                    <a:lnTo>
                      <a:pt x="452" y="502"/>
                    </a:lnTo>
                    <a:lnTo>
                      <a:pt x="359" y="142"/>
                    </a:lnTo>
                    <a:lnTo>
                      <a:pt x="255" y="502"/>
                    </a:lnTo>
                    <a:lnTo>
                      <a:pt x="151" y="502"/>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31" name="Freeform 23">
                <a:extLst>
                  <a:ext uri="{FF2B5EF4-FFF2-40B4-BE49-F238E27FC236}">
                    <a16:creationId xmlns:a16="http://schemas.microsoft.com/office/drawing/2014/main" id="{D803691C-2CE6-4139-BBC8-2FC1CBE46DCC}"/>
                  </a:ext>
                </a:extLst>
              </p:cNvPr>
              <p:cNvSpPr>
                <a:spLocks/>
              </p:cNvSpPr>
              <p:nvPr/>
            </p:nvSpPr>
            <p:spPr bwMode="auto">
              <a:xfrm>
                <a:off x="7396961" y="4537124"/>
                <a:ext cx="26088" cy="58405"/>
              </a:xfrm>
              <a:custGeom>
                <a:avLst/>
                <a:gdLst>
                  <a:gd name="T0" fmla="*/ 169 w 282"/>
                  <a:gd name="T1" fmla="*/ 226 h 657"/>
                  <a:gd name="T2" fmla="*/ 169 w 282"/>
                  <a:gd name="T3" fmla="*/ 226 h 657"/>
                  <a:gd name="T4" fmla="*/ 169 w 282"/>
                  <a:gd name="T5" fmla="*/ 516 h 657"/>
                  <a:gd name="T6" fmla="*/ 227 w 282"/>
                  <a:gd name="T7" fmla="*/ 582 h 657"/>
                  <a:gd name="T8" fmla="*/ 282 w 282"/>
                  <a:gd name="T9" fmla="*/ 575 h 657"/>
                  <a:gd name="T10" fmla="*/ 282 w 282"/>
                  <a:gd name="T11" fmla="*/ 647 h 657"/>
                  <a:gd name="T12" fmla="*/ 206 w 282"/>
                  <a:gd name="T13" fmla="*/ 657 h 657"/>
                  <a:gd name="T14" fmla="*/ 74 w 282"/>
                  <a:gd name="T15" fmla="*/ 543 h 657"/>
                  <a:gd name="T16" fmla="*/ 74 w 282"/>
                  <a:gd name="T17" fmla="*/ 226 h 657"/>
                  <a:gd name="T18" fmla="*/ 0 w 282"/>
                  <a:gd name="T19" fmla="*/ 226 h 657"/>
                  <a:gd name="T20" fmla="*/ 0 w 282"/>
                  <a:gd name="T21" fmla="*/ 144 h 657"/>
                  <a:gd name="T22" fmla="*/ 74 w 282"/>
                  <a:gd name="T23" fmla="*/ 144 h 657"/>
                  <a:gd name="T24" fmla="*/ 74 w 282"/>
                  <a:gd name="T25" fmla="*/ 16 h 657"/>
                  <a:gd name="T26" fmla="*/ 169 w 282"/>
                  <a:gd name="T27" fmla="*/ 0 h 657"/>
                  <a:gd name="T28" fmla="*/ 169 w 282"/>
                  <a:gd name="T29" fmla="*/ 144 h 657"/>
                  <a:gd name="T30" fmla="*/ 272 w 282"/>
                  <a:gd name="T31" fmla="*/ 144 h 657"/>
                  <a:gd name="T32" fmla="*/ 272 w 282"/>
                  <a:gd name="T33" fmla="*/ 226 h 657"/>
                  <a:gd name="T34" fmla="*/ 169 w 282"/>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657">
                    <a:moveTo>
                      <a:pt x="169" y="226"/>
                    </a:moveTo>
                    <a:lnTo>
                      <a:pt x="169" y="226"/>
                    </a:lnTo>
                    <a:lnTo>
                      <a:pt x="169" y="516"/>
                    </a:lnTo>
                    <a:cubicBezTo>
                      <a:pt x="169" y="561"/>
                      <a:pt x="183" y="582"/>
                      <a:pt x="227" y="582"/>
                    </a:cubicBezTo>
                    <a:cubicBezTo>
                      <a:pt x="240" y="582"/>
                      <a:pt x="261" y="581"/>
                      <a:pt x="282" y="575"/>
                    </a:cubicBezTo>
                    <a:lnTo>
                      <a:pt x="282" y="647"/>
                    </a:lnTo>
                    <a:cubicBezTo>
                      <a:pt x="262" y="653"/>
                      <a:pt x="229" y="657"/>
                      <a:pt x="206" y="657"/>
                    </a:cubicBezTo>
                    <a:cubicBezTo>
                      <a:pt x="99" y="657"/>
                      <a:pt x="74" y="616"/>
                      <a:pt x="74" y="543"/>
                    </a:cubicBezTo>
                    <a:lnTo>
                      <a:pt x="74" y="226"/>
                    </a:lnTo>
                    <a:lnTo>
                      <a:pt x="0" y="226"/>
                    </a:lnTo>
                    <a:lnTo>
                      <a:pt x="0" y="144"/>
                    </a:lnTo>
                    <a:lnTo>
                      <a:pt x="74" y="144"/>
                    </a:lnTo>
                    <a:lnTo>
                      <a:pt x="74"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32" name="Freeform 24">
                <a:extLst>
                  <a:ext uri="{FF2B5EF4-FFF2-40B4-BE49-F238E27FC236}">
                    <a16:creationId xmlns:a16="http://schemas.microsoft.com/office/drawing/2014/main" id="{42CC8A89-E777-4925-9F6E-40DD8E1D7903}"/>
                  </a:ext>
                </a:extLst>
              </p:cNvPr>
              <p:cNvSpPr>
                <a:spLocks/>
              </p:cNvSpPr>
              <p:nvPr/>
            </p:nvSpPr>
            <p:spPr bwMode="auto">
              <a:xfrm>
                <a:off x="7431434" y="4527240"/>
                <a:ext cx="38200" cy="67391"/>
              </a:xfrm>
              <a:custGeom>
                <a:avLst/>
                <a:gdLst>
                  <a:gd name="T0" fmla="*/ 0 w 414"/>
                  <a:gd name="T1" fmla="*/ 0 h 756"/>
                  <a:gd name="T2" fmla="*/ 0 w 414"/>
                  <a:gd name="T3" fmla="*/ 0 h 756"/>
                  <a:gd name="T4" fmla="*/ 93 w 414"/>
                  <a:gd name="T5" fmla="*/ 0 h 756"/>
                  <a:gd name="T6" fmla="*/ 93 w 414"/>
                  <a:gd name="T7" fmla="*/ 317 h 756"/>
                  <a:gd name="T8" fmla="*/ 257 w 414"/>
                  <a:gd name="T9" fmla="*/ 242 h 756"/>
                  <a:gd name="T10" fmla="*/ 414 w 414"/>
                  <a:gd name="T11" fmla="*/ 416 h 756"/>
                  <a:gd name="T12" fmla="*/ 414 w 414"/>
                  <a:gd name="T13" fmla="*/ 756 h 756"/>
                  <a:gd name="T14" fmla="*/ 320 w 414"/>
                  <a:gd name="T15" fmla="*/ 756 h 756"/>
                  <a:gd name="T16" fmla="*/ 320 w 414"/>
                  <a:gd name="T17" fmla="*/ 445 h 756"/>
                  <a:gd name="T18" fmla="*/ 216 w 414"/>
                  <a:gd name="T19" fmla="*/ 325 h 756"/>
                  <a:gd name="T20" fmla="*/ 93 w 414"/>
                  <a:gd name="T21" fmla="*/ 468 h 756"/>
                  <a:gd name="T22" fmla="*/ 93 w 414"/>
                  <a:gd name="T23" fmla="*/ 756 h 756"/>
                  <a:gd name="T24" fmla="*/ 0 w 414"/>
                  <a:gd name="T25" fmla="*/ 756 h 756"/>
                  <a:gd name="T26" fmla="*/ 0 w 414"/>
                  <a:gd name="T2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756">
                    <a:moveTo>
                      <a:pt x="0" y="0"/>
                    </a:moveTo>
                    <a:lnTo>
                      <a:pt x="0" y="0"/>
                    </a:lnTo>
                    <a:lnTo>
                      <a:pt x="93" y="0"/>
                    </a:lnTo>
                    <a:lnTo>
                      <a:pt x="93" y="317"/>
                    </a:lnTo>
                    <a:cubicBezTo>
                      <a:pt x="127" y="270"/>
                      <a:pt x="183" y="242"/>
                      <a:pt x="257" y="242"/>
                    </a:cubicBezTo>
                    <a:cubicBezTo>
                      <a:pt x="365" y="242"/>
                      <a:pt x="414" y="301"/>
                      <a:pt x="414" y="416"/>
                    </a:cubicBezTo>
                    <a:lnTo>
                      <a:pt x="414" y="756"/>
                    </a:lnTo>
                    <a:lnTo>
                      <a:pt x="320" y="756"/>
                    </a:lnTo>
                    <a:lnTo>
                      <a:pt x="320" y="445"/>
                    </a:lnTo>
                    <a:cubicBezTo>
                      <a:pt x="320" y="361"/>
                      <a:pt x="296" y="325"/>
                      <a:pt x="216" y="325"/>
                    </a:cubicBezTo>
                    <a:cubicBezTo>
                      <a:pt x="128" y="325"/>
                      <a:pt x="93" y="384"/>
                      <a:pt x="93" y="468"/>
                    </a:cubicBezTo>
                    <a:lnTo>
                      <a:pt x="93" y="756"/>
                    </a:lnTo>
                    <a:lnTo>
                      <a:pt x="0" y="756"/>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sp>
            <p:nvSpPr>
              <p:cNvPr id="33" name="Freeform 25">
                <a:extLst>
                  <a:ext uri="{FF2B5EF4-FFF2-40B4-BE49-F238E27FC236}">
                    <a16:creationId xmlns:a16="http://schemas.microsoft.com/office/drawing/2014/main" id="{1E500AF2-FA7D-4FA5-9D14-35241107E20E}"/>
                  </a:ext>
                </a:extLst>
              </p:cNvPr>
              <p:cNvSpPr>
                <a:spLocks noEditPoints="1"/>
              </p:cNvSpPr>
              <p:nvPr/>
            </p:nvSpPr>
            <p:spPr bwMode="auto">
              <a:xfrm>
                <a:off x="7469634" y="4515559"/>
                <a:ext cx="27019" cy="12580"/>
              </a:xfrm>
              <a:custGeom>
                <a:avLst/>
                <a:gdLst>
                  <a:gd name="T0" fmla="*/ 295 w 295"/>
                  <a:gd name="T1" fmla="*/ 141 h 141"/>
                  <a:gd name="T2" fmla="*/ 295 w 295"/>
                  <a:gd name="T3" fmla="*/ 141 h 141"/>
                  <a:gd name="T4" fmla="*/ 272 w 295"/>
                  <a:gd name="T5" fmla="*/ 141 h 141"/>
                  <a:gd name="T6" fmla="*/ 272 w 295"/>
                  <a:gd name="T7" fmla="*/ 23 h 141"/>
                  <a:gd name="T8" fmla="*/ 272 w 295"/>
                  <a:gd name="T9" fmla="*/ 23 h 141"/>
                  <a:gd name="T10" fmla="*/ 225 w 295"/>
                  <a:gd name="T11" fmla="*/ 141 h 141"/>
                  <a:gd name="T12" fmla="*/ 211 w 295"/>
                  <a:gd name="T13" fmla="*/ 141 h 141"/>
                  <a:gd name="T14" fmla="*/ 164 w 295"/>
                  <a:gd name="T15" fmla="*/ 23 h 141"/>
                  <a:gd name="T16" fmla="*/ 164 w 295"/>
                  <a:gd name="T17" fmla="*/ 23 h 141"/>
                  <a:gd name="T18" fmla="*/ 164 w 295"/>
                  <a:gd name="T19" fmla="*/ 141 h 141"/>
                  <a:gd name="T20" fmla="*/ 141 w 295"/>
                  <a:gd name="T21" fmla="*/ 141 h 141"/>
                  <a:gd name="T22" fmla="*/ 141 w 295"/>
                  <a:gd name="T23" fmla="*/ 0 h 141"/>
                  <a:gd name="T24" fmla="*/ 176 w 295"/>
                  <a:gd name="T25" fmla="*/ 0 h 141"/>
                  <a:gd name="T26" fmla="*/ 218 w 295"/>
                  <a:gd name="T27" fmla="*/ 107 h 141"/>
                  <a:gd name="T28" fmla="*/ 260 w 295"/>
                  <a:gd name="T29" fmla="*/ 0 h 141"/>
                  <a:gd name="T30" fmla="*/ 295 w 295"/>
                  <a:gd name="T31" fmla="*/ 0 h 141"/>
                  <a:gd name="T32" fmla="*/ 295 w 295"/>
                  <a:gd name="T33" fmla="*/ 141 h 141"/>
                  <a:gd name="T34" fmla="*/ 295 w 295"/>
                  <a:gd name="T35" fmla="*/ 141 h 141"/>
                  <a:gd name="T36" fmla="*/ 112 w 295"/>
                  <a:gd name="T37" fmla="*/ 18 h 141"/>
                  <a:gd name="T38" fmla="*/ 112 w 295"/>
                  <a:gd name="T39" fmla="*/ 18 h 141"/>
                  <a:gd name="T40" fmla="*/ 68 w 295"/>
                  <a:gd name="T41" fmla="*/ 18 h 141"/>
                  <a:gd name="T42" fmla="*/ 68 w 295"/>
                  <a:gd name="T43" fmla="*/ 141 h 141"/>
                  <a:gd name="T44" fmla="*/ 44 w 295"/>
                  <a:gd name="T45" fmla="*/ 141 h 141"/>
                  <a:gd name="T46" fmla="*/ 44 w 295"/>
                  <a:gd name="T47" fmla="*/ 18 h 141"/>
                  <a:gd name="T48" fmla="*/ 0 w 295"/>
                  <a:gd name="T49" fmla="*/ 18 h 141"/>
                  <a:gd name="T50" fmla="*/ 0 w 295"/>
                  <a:gd name="T51" fmla="*/ 0 h 141"/>
                  <a:gd name="T52" fmla="*/ 112 w 295"/>
                  <a:gd name="T53" fmla="*/ 0 h 141"/>
                  <a:gd name="T54" fmla="*/ 112 w 295"/>
                  <a:gd name="T55"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5" h="141">
                    <a:moveTo>
                      <a:pt x="295" y="141"/>
                    </a:moveTo>
                    <a:lnTo>
                      <a:pt x="295" y="141"/>
                    </a:lnTo>
                    <a:lnTo>
                      <a:pt x="272" y="141"/>
                    </a:lnTo>
                    <a:lnTo>
                      <a:pt x="272" y="23"/>
                    </a:lnTo>
                    <a:lnTo>
                      <a:pt x="272" y="23"/>
                    </a:lnTo>
                    <a:lnTo>
                      <a:pt x="225" y="141"/>
                    </a:lnTo>
                    <a:lnTo>
                      <a:pt x="211" y="141"/>
                    </a:lnTo>
                    <a:lnTo>
                      <a:pt x="164" y="23"/>
                    </a:lnTo>
                    <a:lnTo>
                      <a:pt x="164" y="23"/>
                    </a:lnTo>
                    <a:lnTo>
                      <a:pt x="164" y="141"/>
                    </a:lnTo>
                    <a:lnTo>
                      <a:pt x="141" y="141"/>
                    </a:lnTo>
                    <a:lnTo>
                      <a:pt x="141" y="0"/>
                    </a:lnTo>
                    <a:lnTo>
                      <a:pt x="176" y="0"/>
                    </a:lnTo>
                    <a:lnTo>
                      <a:pt x="218" y="107"/>
                    </a:lnTo>
                    <a:lnTo>
                      <a:pt x="260" y="0"/>
                    </a:lnTo>
                    <a:lnTo>
                      <a:pt x="295" y="0"/>
                    </a:lnTo>
                    <a:lnTo>
                      <a:pt x="295" y="141"/>
                    </a:lnTo>
                    <a:lnTo>
                      <a:pt x="295" y="141"/>
                    </a:lnTo>
                    <a:close/>
                    <a:moveTo>
                      <a:pt x="112" y="18"/>
                    </a:moveTo>
                    <a:lnTo>
                      <a:pt x="112" y="18"/>
                    </a:lnTo>
                    <a:lnTo>
                      <a:pt x="68" y="18"/>
                    </a:lnTo>
                    <a:lnTo>
                      <a:pt x="68" y="141"/>
                    </a:lnTo>
                    <a:lnTo>
                      <a:pt x="44" y="141"/>
                    </a:lnTo>
                    <a:lnTo>
                      <a:pt x="44" y="18"/>
                    </a:lnTo>
                    <a:lnTo>
                      <a:pt x="0" y="18"/>
                    </a:lnTo>
                    <a:lnTo>
                      <a:pt x="0" y="0"/>
                    </a:lnTo>
                    <a:lnTo>
                      <a:pt x="112" y="0"/>
                    </a:lnTo>
                    <a:lnTo>
                      <a:pt x="112" y="18"/>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84"/>
              </a:p>
            </p:txBody>
          </p:sp>
        </p:grpSp>
        <p:cxnSp>
          <p:nvCxnSpPr>
            <p:cNvPr id="13" name="Straight Connector 12">
              <a:extLst>
                <a:ext uri="{FF2B5EF4-FFF2-40B4-BE49-F238E27FC236}">
                  <a16:creationId xmlns:a16="http://schemas.microsoft.com/office/drawing/2014/main" id="{CB52149B-E4BF-4833-AAD2-0941F25B7080}"/>
                </a:ext>
              </a:extLst>
            </p:cNvPr>
            <p:cNvCxnSpPr>
              <a:cxnSpLocks/>
            </p:cNvCxnSpPr>
            <p:nvPr/>
          </p:nvCxnSpPr>
          <p:spPr>
            <a:xfrm>
              <a:off x="7545086" y="3663518"/>
              <a:ext cx="0" cy="20520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624002" y="527998"/>
            <a:ext cx="10943999" cy="1056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24002" y="1992001"/>
            <a:ext cx="10943999" cy="39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624000" y="6466394"/>
            <a:ext cx="216000" cy="124800"/>
          </a:xfrm>
          <a:prstGeom prst="rect">
            <a:avLst/>
          </a:prstGeom>
        </p:spPr>
        <p:txBody>
          <a:bodyPr vert="horz" lIns="0" tIns="0" rIns="0" bIns="0" rtlCol="0" anchor="t" anchorCtr="0"/>
          <a:lstStyle>
            <a:lvl1pPr algn="l">
              <a:defRPr sz="684" b="1">
                <a:solidFill>
                  <a:schemeClr val="tx1"/>
                </a:solidFill>
              </a:defRPr>
            </a:lvl1pPr>
          </a:lstStyle>
          <a:p>
            <a:fld id="{37B4438D-29B8-4FC7-9D64-F44FE400D0A9}" type="slidenum">
              <a:rPr lang="en-GB" smtClean="0"/>
              <a:pPr/>
              <a:t>‹#›</a:t>
            </a:fld>
            <a:endParaRPr lang="en-GB" dirty="0"/>
          </a:p>
        </p:txBody>
      </p:sp>
      <p:sp>
        <p:nvSpPr>
          <p:cNvPr id="7" name="TextBox 6"/>
          <p:cNvSpPr txBox="1"/>
          <p:nvPr>
            <p:custDataLst>
              <p:tags r:id="rId22"/>
            </p:custDataLst>
          </p:nvPr>
        </p:nvSpPr>
        <p:spPr>
          <a:xfrm>
            <a:off x="856586" y="6466395"/>
            <a:ext cx="5256000" cy="105285"/>
          </a:xfrm>
          <a:prstGeom prst="rect">
            <a:avLst/>
          </a:prstGeom>
          <a:noFill/>
        </p:spPr>
        <p:txBody>
          <a:bodyPr wrap="square" lIns="0" tIns="0" rIns="0" bIns="0" rtlCol="0">
            <a:spAutoFit/>
          </a:bodyPr>
          <a:lstStyle/>
          <a:p>
            <a:r>
              <a:rPr lang="en-GB" sz="684" b="0" i="0" kern="1200">
                <a:solidFill>
                  <a:schemeClr val="tx1"/>
                </a:solidFill>
                <a:effectLst/>
                <a:latin typeface="+mn-lt"/>
                <a:ea typeface="+mn-ea"/>
                <a:cs typeface="+mn-cs"/>
              </a:rPr>
              <a:t>© 2019 Grant Thornton UK LLP.</a:t>
            </a:r>
            <a:endParaRPr lang="en-GB" sz="684" dirty="0"/>
          </a:p>
        </p:txBody>
      </p:sp>
      <p:cxnSp>
        <p:nvCxnSpPr>
          <p:cNvPr id="9" name="Straight Connector 8"/>
          <p:cNvCxnSpPr>
            <a:cxnSpLocks/>
          </p:cNvCxnSpPr>
          <p:nvPr/>
        </p:nvCxnSpPr>
        <p:spPr>
          <a:xfrm>
            <a:off x="625827" y="6372332"/>
            <a:ext cx="3456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MSIPCMContentMarking" descr="{&quot;HashCode&quot;:1572619206,&quot;Placement&quot;:&quot;Header&quot;}">
            <a:extLst>
              <a:ext uri="{FF2B5EF4-FFF2-40B4-BE49-F238E27FC236}">
                <a16:creationId xmlns:a16="http://schemas.microsoft.com/office/drawing/2014/main" id="{E26C2D21-7272-493A-8FAF-D2EB0001AC1E}"/>
              </a:ext>
            </a:extLst>
          </p:cNvPr>
          <p:cNvSpPr txBox="1"/>
          <p:nvPr userDrawn="1"/>
        </p:nvSpPr>
        <p:spPr>
          <a:xfrm>
            <a:off x="11608204" y="0"/>
            <a:ext cx="583796" cy="197445"/>
          </a:xfrm>
          <a:prstGeom prst="rect">
            <a:avLst/>
          </a:prstGeom>
          <a:noFill/>
        </p:spPr>
        <p:txBody>
          <a:bodyPr vert="horz" wrap="square" lIns="0" tIns="0" rIns="0" bIns="0" rtlCol="0" anchor="ctr" anchorCtr="1">
            <a:noAutofit/>
          </a:bodyPr>
          <a:lstStyle/>
          <a:p>
            <a:pPr algn="r">
              <a:spcBef>
                <a:spcPts val="0"/>
              </a:spcBef>
              <a:spcAft>
                <a:spcPts val="0"/>
              </a:spcAft>
            </a:pPr>
            <a:r>
              <a:rPr lang="en-GB" sz="913" b="0" i="0" kern="1200">
                <a:solidFill>
                  <a:srgbClr val="000000"/>
                </a:solidFill>
                <a:effectLst/>
                <a:latin typeface="Arial" panose="020B0604020202020204" pitchFamily="34" charset="0"/>
                <a:ea typeface="+mn-ea"/>
                <a:cs typeface="+mn-cs"/>
              </a:rPr>
              <a:t>Public</a:t>
            </a:r>
            <a:endParaRPr lang="en-GB" sz="913" b="0" i="0" kern="1200" dirty="0">
              <a:solidFill>
                <a:srgbClr val="000000"/>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76830477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hf sldNum="0" hdr="0" ftr="0" dt="0"/>
  <p:txStyles>
    <p:titleStyle>
      <a:lvl1pPr algn="l" defTabSz="1444806" rtl="0" eaLnBrk="1" latinLnBrk="0" hangingPunct="1">
        <a:lnSpc>
          <a:spcPct val="90000"/>
        </a:lnSpc>
        <a:spcBef>
          <a:spcPct val="0"/>
        </a:spcBef>
        <a:buNone/>
        <a:defRPr sz="4105" b="1" kern="1200">
          <a:solidFill>
            <a:schemeClr val="accent1"/>
          </a:solidFill>
          <a:latin typeface="+mj-lt"/>
          <a:ea typeface="+mj-ea"/>
          <a:cs typeface="+mj-cs"/>
        </a:defRPr>
      </a:lvl1pPr>
    </p:titleStyle>
    <p:bodyStyle>
      <a:lvl1pPr marL="0" indent="0" algn="l" defTabSz="1444806" rtl="0" eaLnBrk="1" latinLnBrk="0" hangingPunct="1">
        <a:lnSpc>
          <a:spcPct val="100000"/>
        </a:lnSpc>
        <a:spcBef>
          <a:spcPts val="0"/>
        </a:spcBef>
        <a:spcAft>
          <a:spcPts val="684"/>
        </a:spcAft>
        <a:buFont typeface="Arial" panose="020B0604020202020204" pitchFamily="34" charset="0"/>
        <a:buNone/>
        <a:defRPr sz="3193" b="0" kern="1200">
          <a:solidFill>
            <a:schemeClr val="tx1"/>
          </a:solidFill>
          <a:latin typeface="+mn-lt"/>
          <a:ea typeface="+mn-ea"/>
          <a:cs typeface="+mn-cs"/>
        </a:defRPr>
      </a:lvl1pPr>
      <a:lvl2pPr marL="307895" indent="-307895" algn="l" defTabSz="1444806" rtl="0" eaLnBrk="1" latinLnBrk="0" hangingPunct="1">
        <a:lnSpc>
          <a:spcPct val="100000"/>
        </a:lnSpc>
        <a:spcBef>
          <a:spcPts val="0"/>
        </a:spcBef>
        <a:spcAft>
          <a:spcPts val="684"/>
        </a:spcAft>
        <a:buClrTx/>
        <a:buFont typeface="Arial" panose="020B0604020202020204" pitchFamily="34" charset="0"/>
        <a:buChar char="•"/>
        <a:defRPr sz="2281" b="0" kern="1200">
          <a:solidFill>
            <a:schemeClr val="tx1"/>
          </a:solidFill>
          <a:latin typeface="+mn-lt"/>
          <a:ea typeface="+mn-ea"/>
          <a:cs typeface="+mn-cs"/>
        </a:defRPr>
      </a:lvl2pPr>
      <a:lvl3pPr marL="615789" indent="-307895" algn="l" defTabSz="1444806" rtl="0" eaLnBrk="1" latinLnBrk="0" hangingPunct="1">
        <a:lnSpc>
          <a:spcPct val="100000"/>
        </a:lnSpc>
        <a:spcBef>
          <a:spcPts val="0"/>
        </a:spcBef>
        <a:spcAft>
          <a:spcPts val="342"/>
        </a:spcAft>
        <a:buClrTx/>
        <a:buFont typeface="Arial" panose="020B0604020202020204" pitchFamily="34" charset="0"/>
        <a:buChar char="–"/>
        <a:defRPr sz="2053" kern="1200">
          <a:solidFill>
            <a:schemeClr val="tx1"/>
          </a:solidFill>
          <a:latin typeface="+mn-lt"/>
          <a:ea typeface="+mn-ea"/>
          <a:cs typeface="+mn-cs"/>
        </a:defRPr>
      </a:lvl3pPr>
      <a:lvl4pPr marL="923684" indent="-307895" algn="l" defTabSz="1444806" rtl="0" eaLnBrk="1" latinLnBrk="0" hangingPunct="1">
        <a:lnSpc>
          <a:spcPct val="100000"/>
        </a:lnSpc>
        <a:spcBef>
          <a:spcPts val="0"/>
        </a:spcBef>
        <a:spcAft>
          <a:spcPts val="342"/>
        </a:spcAft>
        <a:buClrTx/>
        <a:buFont typeface="Arial" panose="020B0604020202020204" pitchFamily="34" charset="0"/>
        <a:buChar char="–"/>
        <a:defRPr sz="2053" kern="1200">
          <a:solidFill>
            <a:schemeClr val="tx1"/>
          </a:solidFill>
          <a:latin typeface="+mn-lt"/>
          <a:ea typeface="+mn-ea"/>
          <a:cs typeface="+mn-cs"/>
        </a:defRPr>
      </a:lvl4pPr>
      <a:lvl5pPr marL="0" indent="0" algn="l" defTabSz="1444806" rtl="0" eaLnBrk="1" latinLnBrk="0" hangingPunct="1">
        <a:lnSpc>
          <a:spcPct val="100000"/>
        </a:lnSpc>
        <a:spcBef>
          <a:spcPts val="0"/>
        </a:spcBef>
        <a:spcAft>
          <a:spcPts val="342"/>
        </a:spcAft>
        <a:buClr>
          <a:schemeClr val="accent1"/>
        </a:buClr>
        <a:buFont typeface="Arial" panose="020B0604020202020204" pitchFamily="34" charset="0"/>
        <a:buNone/>
        <a:defRPr sz="2281" kern="1200">
          <a:solidFill>
            <a:schemeClr val="tx1"/>
          </a:solidFill>
          <a:latin typeface="+mn-lt"/>
          <a:ea typeface="+mn-ea"/>
          <a:cs typeface="+mn-cs"/>
        </a:defRPr>
      </a:lvl5pPr>
      <a:lvl6pPr marL="0" indent="0" algn="l" defTabSz="1444806" rtl="0" eaLnBrk="1" latinLnBrk="0" hangingPunct="1">
        <a:lnSpc>
          <a:spcPct val="100000"/>
        </a:lnSpc>
        <a:spcBef>
          <a:spcPts val="0"/>
        </a:spcBef>
        <a:spcAft>
          <a:spcPts val="342"/>
        </a:spcAft>
        <a:buClr>
          <a:schemeClr val="accent1"/>
        </a:buClr>
        <a:buFont typeface="Arial" panose="020B0604020202020204" pitchFamily="34" charset="0"/>
        <a:buNone/>
        <a:defRPr sz="2281" kern="1200">
          <a:solidFill>
            <a:schemeClr val="tx1"/>
          </a:solidFill>
          <a:latin typeface="+mn-lt"/>
          <a:ea typeface="+mn-ea"/>
          <a:cs typeface="+mn-cs"/>
        </a:defRPr>
      </a:lvl6pPr>
      <a:lvl7pPr marL="0" indent="0" algn="l" defTabSz="1444806" rtl="0" eaLnBrk="1" latinLnBrk="0" hangingPunct="1">
        <a:lnSpc>
          <a:spcPct val="100000"/>
        </a:lnSpc>
        <a:spcBef>
          <a:spcPts val="0"/>
        </a:spcBef>
        <a:spcAft>
          <a:spcPts val="342"/>
        </a:spcAft>
        <a:buClr>
          <a:schemeClr val="accent1"/>
        </a:buClr>
        <a:buFont typeface="Arial" panose="020B0604020202020204" pitchFamily="34" charset="0"/>
        <a:buNone/>
        <a:defRPr sz="2281" kern="1200">
          <a:solidFill>
            <a:schemeClr val="tx1"/>
          </a:solidFill>
          <a:latin typeface="+mn-lt"/>
          <a:ea typeface="+mn-ea"/>
          <a:cs typeface="+mn-cs"/>
        </a:defRPr>
      </a:lvl7pPr>
      <a:lvl8pPr marL="0" indent="0" algn="l" defTabSz="1444806" rtl="0" eaLnBrk="1" latinLnBrk="0" hangingPunct="1">
        <a:lnSpc>
          <a:spcPct val="100000"/>
        </a:lnSpc>
        <a:spcBef>
          <a:spcPts val="0"/>
        </a:spcBef>
        <a:spcAft>
          <a:spcPts val="342"/>
        </a:spcAft>
        <a:buClr>
          <a:schemeClr val="accent1"/>
        </a:buClr>
        <a:buFont typeface="Arial" panose="020B0604020202020204" pitchFamily="34" charset="0"/>
        <a:buNone/>
        <a:defRPr sz="2281" kern="1200">
          <a:solidFill>
            <a:schemeClr val="tx1"/>
          </a:solidFill>
          <a:latin typeface="+mn-lt"/>
          <a:ea typeface="+mn-ea"/>
          <a:cs typeface="+mn-cs"/>
        </a:defRPr>
      </a:lvl8pPr>
      <a:lvl9pPr marL="0" indent="0" algn="l" defTabSz="1444806" rtl="0" eaLnBrk="1" latinLnBrk="0" hangingPunct="1">
        <a:lnSpc>
          <a:spcPct val="100000"/>
        </a:lnSpc>
        <a:spcBef>
          <a:spcPts val="0"/>
        </a:spcBef>
        <a:spcAft>
          <a:spcPts val="342"/>
        </a:spcAft>
        <a:buClr>
          <a:schemeClr val="accent1"/>
        </a:buClr>
        <a:buFont typeface="Arial" panose="020B0604020202020204" pitchFamily="34" charset="0"/>
        <a:buNone/>
        <a:defRPr sz="2281" kern="1200">
          <a:solidFill>
            <a:schemeClr val="tx1"/>
          </a:solidFill>
          <a:latin typeface="+mn-lt"/>
          <a:ea typeface="+mn-ea"/>
          <a:cs typeface="+mn-cs"/>
        </a:defRPr>
      </a:lvl9pPr>
    </p:bodyStyle>
    <p:otherStyle>
      <a:defPPr>
        <a:defRPr lang="en-US"/>
      </a:defPPr>
      <a:lvl1pPr marL="0" algn="l" defTabSz="1444806" rtl="0" eaLnBrk="1" latinLnBrk="0" hangingPunct="1">
        <a:defRPr sz="2844" kern="1200">
          <a:solidFill>
            <a:schemeClr val="tx1"/>
          </a:solidFill>
          <a:latin typeface="+mn-lt"/>
          <a:ea typeface="+mn-ea"/>
          <a:cs typeface="+mn-cs"/>
        </a:defRPr>
      </a:lvl1pPr>
      <a:lvl2pPr marL="722404" algn="l" defTabSz="1444806" rtl="0" eaLnBrk="1" latinLnBrk="0" hangingPunct="1">
        <a:defRPr sz="2844" kern="1200">
          <a:solidFill>
            <a:schemeClr val="tx1"/>
          </a:solidFill>
          <a:latin typeface="+mn-lt"/>
          <a:ea typeface="+mn-ea"/>
          <a:cs typeface="+mn-cs"/>
        </a:defRPr>
      </a:lvl2pPr>
      <a:lvl3pPr marL="1444806" algn="l" defTabSz="1444806" rtl="0" eaLnBrk="1" latinLnBrk="0" hangingPunct="1">
        <a:defRPr sz="2844" kern="1200">
          <a:solidFill>
            <a:schemeClr val="tx1"/>
          </a:solidFill>
          <a:latin typeface="+mn-lt"/>
          <a:ea typeface="+mn-ea"/>
          <a:cs typeface="+mn-cs"/>
        </a:defRPr>
      </a:lvl3pPr>
      <a:lvl4pPr marL="2167210" algn="l" defTabSz="1444806" rtl="0" eaLnBrk="1" latinLnBrk="0" hangingPunct="1">
        <a:defRPr sz="2844" kern="1200">
          <a:solidFill>
            <a:schemeClr val="tx1"/>
          </a:solidFill>
          <a:latin typeface="+mn-lt"/>
          <a:ea typeface="+mn-ea"/>
          <a:cs typeface="+mn-cs"/>
        </a:defRPr>
      </a:lvl4pPr>
      <a:lvl5pPr marL="2889613" algn="l" defTabSz="1444806" rtl="0" eaLnBrk="1" latinLnBrk="0" hangingPunct="1">
        <a:defRPr sz="2844" kern="1200">
          <a:solidFill>
            <a:schemeClr val="tx1"/>
          </a:solidFill>
          <a:latin typeface="+mn-lt"/>
          <a:ea typeface="+mn-ea"/>
          <a:cs typeface="+mn-cs"/>
        </a:defRPr>
      </a:lvl5pPr>
      <a:lvl6pPr marL="3612017" algn="l" defTabSz="1444806" rtl="0" eaLnBrk="1" latinLnBrk="0" hangingPunct="1">
        <a:defRPr sz="2844" kern="1200">
          <a:solidFill>
            <a:schemeClr val="tx1"/>
          </a:solidFill>
          <a:latin typeface="+mn-lt"/>
          <a:ea typeface="+mn-ea"/>
          <a:cs typeface="+mn-cs"/>
        </a:defRPr>
      </a:lvl6pPr>
      <a:lvl7pPr marL="4334418" algn="l" defTabSz="1444806" rtl="0" eaLnBrk="1" latinLnBrk="0" hangingPunct="1">
        <a:defRPr sz="2844" kern="1200">
          <a:solidFill>
            <a:schemeClr val="tx1"/>
          </a:solidFill>
          <a:latin typeface="+mn-lt"/>
          <a:ea typeface="+mn-ea"/>
          <a:cs typeface="+mn-cs"/>
        </a:defRPr>
      </a:lvl7pPr>
      <a:lvl8pPr marL="5056823" algn="l" defTabSz="1444806" rtl="0" eaLnBrk="1" latinLnBrk="0" hangingPunct="1">
        <a:defRPr sz="2844" kern="1200">
          <a:solidFill>
            <a:schemeClr val="tx1"/>
          </a:solidFill>
          <a:latin typeface="+mn-lt"/>
          <a:ea typeface="+mn-ea"/>
          <a:cs typeface="+mn-cs"/>
        </a:defRPr>
      </a:lvl8pPr>
      <a:lvl9pPr marL="5779224" algn="l" defTabSz="1444806" rtl="0" eaLnBrk="1" latinLnBrk="0" hangingPunct="1">
        <a:defRPr sz="284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8032">
          <p15:clr>
            <a:srgbClr val="FBAE40"/>
          </p15:clr>
        </p15:guide>
        <p15:guide id="4" orient="horz" pos="4348">
          <p15:clr>
            <a:srgbClr val="FBAE40"/>
          </p15:clr>
        </p15:guide>
        <p15:guide id="5" pos="434">
          <p15:clr>
            <a:srgbClr val="FBAE40"/>
          </p15:clr>
        </p15:guide>
        <p15:guide id="7" orient="horz" pos="363">
          <p15:clr>
            <a:srgbClr val="FBAE4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361" y="98159"/>
            <a:ext cx="10740399" cy="737494"/>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342" y="6302671"/>
            <a:ext cx="3242925" cy="305394"/>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943" y="228778"/>
            <a:ext cx="1217483" cy="916399"/>
          </a:xfrm>
          <a:prstGeom prst="rect">
            <a:avLst/>
          </a:prstGeom>
        </p:spPr>
      </p:pic>
      <p:sp>
        <p:nvSpPr>
          <p:cNvPr id="3" name="MSIPCMContentMarking" descr="{&quot;HashCode&quot;:-2130211288,&quot;Placement&quot;:&quot;Header&quot;}">
            <a:extLst>
              <a:ext uri="{FF2B5EF4-FFF2-40B4-BE49-F238E27FC236}">
                <a16:creationId xmlns:a16="http://schemas.microsoft.com/office/drawing/2014/main" id="{73DB71BB-ECAF-41DF-83C0-1369B122F522}"/>
              </a:ext>
            </a:extLst>
          </p:cNvPr>
          <p:cNvSpPr txBox="1"/>
          <p:nvPr userDrawn="1"/>
        </p:nvSpPr>
        <p:spPr>
          <a:xfrm>
            <a:off x="9455172" y="49177"/>
            <a:ext cx="2736828" cy="139590"/>
          </a:xfrm>
          <a:prstGeom prst="rect">
            <a:avLst/>
          </a:prstGeom>
          <a:noFill/>
        </p:spPr>
        <p:txBody>
          <a:bodyPr vert="horz" wrap="square" lIns="0" tIns="0" rIns="0" bIns="0" rtlCol="0" anchor="ctr" anchorCtr="1">
            <a:spAutoFit/>
          </a:bodyPr>
          <a:lstStyle/>
          <a:p>
            <a:pPr algn="r">
              <a:spcBef>
                <a:spcPts val="0"/>
              </a:spcBef>
              <a:spcAft>
                <a:spcPts val="0"/>
              </a:spcAft>
            </a:pPr>
            <a:r>
              <a:rPr lang="en-GB" sz="907">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950796136"/>
      </p:ext>
    </p:extLst>
  </p:cSld>
  <p:clrMap bg1="lt1" tx1="dk1" bg2="lt2" tx2="dk2" accent1="accent1" accent2="accent2" accent3="accent3" accent4="accent4" accent5="accent5" accent6="accent6" hlink="hlink" folHlink="folHlink"/>
  <p:sldLayoutIdLst>
    <p:sldLayoutId id="2147483695" r:id="rId1"/>
  </p:sldLayoutIdLst>
  <p:hf sldNum="0" hdr="0" ftr="0" dt="0"/>
  <p:txStyles>
    <p:titleStyle>
      <a:lvl1pPr algn="l" defTabSz="829288" rtl="0" eaLnBrk="1" latinLnBrk="0" hangingPunct="1">
        <a:spcBef>
          <a:spcPct val="0"/>
        </a:spcBef>
        <a:buNone/>
        <a:defRPr sz="3628" b="1" kern="1200">
          <a:solidFill>
            <a:srgbClr val="F9B418"/>
          </a:solidFill>
          <a:latin typeface="+mj-lt"/>
          <a:ea typeface="+mj-ea"/>
          <a:cs typeface="+mj-cs"/>
        </a:defRPr>
      </a:lvl1pPr>
    </p:titleStyle>
    <p:bodyStyle>
      <a:lvl1pPr marL="310983" indent="-310983" algn="l" defTabSz="829288" rtl="0" eaLnBrk="1" latinLnBrk="0" hangingPunct="1">
        <a:spcBef>
          <a:spcPct val="20000"/>
        </a:spcBef>
        <a:buFont typeface="Arial" panose="020B0604020202020204" pitchFamily="34" charset="0"/>
        <a:buChar char="•"/>
        <a:defRPr sz="2902" kern="1200">
          <a:solidFill>
            <a:schemeClr val="tx1"/>
          </a:solidFill>
          <a:latin typeface="+mn-lt"/>
          <a:ea typeface="+mn-ea"/>
          <a:cs typeface="+mn-cs"/>
        </a:defRPr>
      </a:lvl1pPr>
      <a:lvl2pPr marL="673797" indent="-259152" algn="l" defTabSz="829288" rtl="0" eaLnBrk="1" latinLnBrk="0" hangingPunct="1">
        <a:spcBef>
          <a:spcPct val="20000"/>
        </a:spcBef>
        <a:buFont typeface="Arial" panose="020B0604020202020204" pitchFamily="34" charset="0"/>
        <a:buChar char="–"/>
        <a:defRPr sz="2539" kern="1200">
          <a:solidFill>
            <a:schemeClr val="tx1"/>
          </a:solidFill>
          <a:latin typeface="+mn-lt"/>
          <a:ea typeface="+mn-ea"/>
          <a:cs typeface="+mn-cs"/>
        </a:defRPr>
      </a:lvl2pPr>
      <a:lvl3pPr marL="1036610" indent="-207322" algn="l" defTabSz="829288"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3pPr>
      <a:lvl4pPr marL="1451255" indent="-207322" algn="l" defTabSz="82928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4pPr>
      <a:lvl5pPr marL="1865900" indent="-207322" algn="l" defTabSz="82928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5pPr>
      <a:lvl6pPr marL="2280543" indent="-207322" algn="l" defTabSz="82928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6pPr>
      <a:lvl7pPr marL="2695188" indent="-207322" algn="l" defTabSz="82928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7pPr>
      <a:lvl8pPr marL="3109832" indent="-207322" algn="l" defTabSz="82928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8pPr>
      <a:lvl9pPr marL="3524476" indent="-207322" algn="l" defTabSz="82928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9pPr>
    </p:bodyStyle>
    <p:otherStyle>
      <a:defPPr>
        <a:defRPr lang="en-US"/>
      </a:defPPr>
      <a:lvl1pPr marL="0" algn="l" defTabSz="829288" rtl="0" eaLnBrk="1" latinLnBrk="0" hangingPunct="1">
        <a:defRPr sz="1632" kern="1200">
          <a:solidFill>
            <a:schemeClr val="tx1"/>
          </a:solidFill>
          <a:latin typeface="+mn-lt"/>
          <a:ea typeface="+mn-ea"/>
          <a:cs typeface="+mn-cs"/>
        </a:defRPr>
      </a:lvl1pPr>
      <a:lvl2pPr marL="414644" algn="l" defTabSz="829288" rtl="0" eaLnBrk="1" latinLnBrk="0" hangingPunct="1">
        <a:defRPr sz="1632" kern="1200">
          <a:solidFill>
            <a:schemeClr val="tx1"/>
          </a:solidFill>
          <a:latin typeface="+mn-lt"/>
          <a:ea typeface="+mn-ea"/>
          <a:cs typeface="+mn-cs"/>
        </a:defRPr>
      </a:lvl2pPr>
      <a:lvl3pPr marL="829288" algn="l" defTabSz="829288" rtl="0" eaLnBrk="1" latinLnBrk="0" hangingPunct="1">
        <a:defRPr sz="1632" kern="1200">
          <a:solidFill>
            <a:schemeClr val="tx1"/>
          </a:solidFill>
          <a:latin typeface="+mn-lt"/>
          <a:ea typeface="+mn-ea"/>
          <a:cs typeface="+mn-cs"/>
        </a:defRPr>
      </a:lvl3pPr>
      <a:lvl4pPr marL="1243932" algn="l" defTabSz="829288" rtl="0" eaLnBrk="1" latinLnBrk="0" hangingPunct="1">
        <a:defRPr sz="1632" kern="1200">
          <a:solidFill>
            <a:schemeClr val="tx1"/>
          </a:solidFill>
          <a:latin typeface="+mn-lt"/>
          <a:ea typeface="+mn-ea"/>
          <a:cs typeface="+mn-cs"/>
        </a:defRPr>
      </a:lvl4pPr>
      <a:lvl5pPr marL="1658577" algn="l" defTabSz="829288" rtl="0" eaLnBrk="1" latinLnBrk="0" hangingPunct="1">
        <a:defRPr sz="1632" kern="1200">
          <a:solidFill>
            <a:schemeClr val="tx1"/>
          </a:solidFill>
          <a:latin typeface="+mn-lt"/>
          <a:ea typeface="+mn-ea"/>
          <a:cs typeface="+mn-cs"/>
        </a:defRPr>
      </a:lvl5pPr>
      <a:lvl6pPr marL="2073221" algn="l" defTabSz="829288" rtl="0" eaLnBrk="1" latinLnBrk="0" hangingPunct="1">
        <a:defRPr sz="1632" kern="1200">
          <a:solidFill>
            <a:schemeClr val="tx1"/>
          </a:solidFill>
          <a:latin typeface="+mn-lt"/>
          <a:ea typeface="+mn-ea"/>
          <a:cs typeface="+mn-cs"/>
        </a:defRPr>
      </a:lvl6pPr>
      <a:lvl7pPr marL="2487865" algn="l" defTabSz="829288" rtl="0" eaLnBrk="1" latinLnBrk="0" hangingPunct="1">
        <a:defRPr sz="1632" kern="1200">
          <a:solidFill>
            <a:schemeClr val="tx1"/>
          </a:solidFill>
          <a:latin typeface="+mn-lt"/>
          <a:ea typeface="+mn-ea"/>
          <a:cs typeface="+mn-cs"/>
        </a:defRPr>
      </a:lvl7pPr>
      <a:lvl8pPr marL="2902510" algn="l" defTabSz="829288" rtl="0" eaLnBrk="1" latinLnBrk="0" hangingPunct="1">
        <a:defRPr sz="1632" kern="1200">
          <a:solidFill>
            <a:schemeClr val="tx1"/>
          </a:solidFill>
          <a:latin typeface="+mn-lt"/>
          <a:ea typeface="+mn-ea"/>
          <a:cs typeface="+mn-cs"/>
        </a:defRPr>
      </a:lvl8pPr>
      <a:lvl9pPr marL="3317154" algn="l" defTabSz="829288" rtl="0" eaLnBrk="1" latinLnBrk="0" hangingPunct="1">
        <a:defRPr sz="163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
            <a:ext cx="12192000" cy="6858000"/>
          </a:xfrm>
          <a:prstGeom prst="rect">
            <a:avLst/>
          </a:prstGeom>
          <a:solidFill>
            <a:srgbClr val="F9B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14"/>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248" y="2712863"/>
            <a:ext cx="2441907" cy="1838022"/>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5342" y="6302671"/>
            <a:ext cx="3242925" cy="305394"/>
          </a:xfrm>
          <a:prstGeom prst="rect">
            <a:avLst/>
          </a:prstGeom>
        </p:spPr>
      </p:pic>
      <p:sp>
        <p:nvSpPr>
          <p:cNvPr id="2" name="MSIPCMContentMarking" descr="{&quot;HashCode&quot;:-2130211288,&quot;Placement&quot;:&quot;Header&quot;}">
            <a:extLst>
              <a:ext uri="{FF2B5EF4-FFF2-40B4-BE49-F238E27FC236}">
                <a16:creationId xmlns:a16="http://schemas.microsoft.com/office/drawing/2014/main" id="{BA15C319-7793-47B4-98D2-DDA588CBACE9}"/>
              </a:ext>
            </a:extLst>
          </p:cNvPr>
          <p:cNvSpPr txBox="1"/>
          <p:nvPr userDrawn="1"/>
        </p:nvSpPr>
        <p:spPr>
          <a:xfrm>
            <a:off x="9455172" y="49177"/>
            <a:ext cx="2736828" cy="139590"/>
          </a:xfrm>
          <a:prstGeom prst="rect">
            <a:avLst/>
          </a:prstGeom>
          <a:noFill/>
        </p:spPr>
        <p:txBody>
          <a:bodyPr vert="horz" wrap="square" lIns="0" tIns="0" rIns="0" bIns="0" rtlCol="0" anchor="ctr" anchorCtr="1">
            <a:spAutoFit/>
          </a:bodyPr>
          <a:lstStyle/>
          <a:p>
            <a:pPr algn="r">
              <a:spcBef>
                <a:spcPts val="0"/>
              </a:spcBef>
              <a:spcAft>
                <a:spcPts val="0"/>
              </a:spcAft>
            </a:pPr>
            <a:r>
              <a:rPr lang="en-GB" sz="907">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1750695337"/>
      </p:ext>
    </p:extLst>
  </p:cSld>
  <p:clrMap bg1="lt1" tx1="dk1" bg2="lt2" tx2="dk2" accent1="accent1" accent2="accent2" accent3="accent3" accent4="accent4" accent5="accent5" accent6="accent6" hlink="hlink" folHlink="folHlink"/>
  <p:sldLayoutIdLst>
    <p:sldLayoutId id="2147483697" r:id="rId1"/>
  </p:sldLayoutIdLst>
  <p:hf sldNum="0" hdr="0" ftr="0" dt="0"/>
  <p:txStyles>
    <p:titleStyle>
      <a:lvl1pPr algn="ctr" defTabSz="829288" rtl="0" eaLnBrk="1" latinLnBrk="0" hangingPunct="1">
        <a:spcBef>
          <a:spcPct val="0"/>
        </a:spcBef>
        <a:buNone/>
        <a:defRPr sz="3990" kern="1200">
          <a:solidFill>
            <a:schemeClr val="tx1"/>
          </a:solidFill>
          <a:latin typeface="+mj-lt"/>
          <a:ea typeface="+mj-ea"/>
          <a:cs typeface="+mj-cs"/>
        </a:defRPr>
      </a:lvl1pPr>
    </p:titleStyle>
    <p:bodyStyle>
      <a:lvl1pPr marL="310983" indent="-310983" algn="l" defTabSz="829288" rtl="0" eaLnBrk="1" latinLnBrk="0" hangingPunct="1">
        <a:spcBef>
          <a:spcPct val="20000"/>
        </a:spcBef>
        <a:buFont typeface="Arial" panose="020B0604020202020204" pitchFamily="34" charset="0"/>
        <a:buChar char="•"/>
        <a:defRPr sz="2902" kern="1200">
          <a:solidFill>
            <a:schemeClr val="tx1"/>
          </a:solidFill>
          <a:latin typeface="+mn-lt"/>
          <a:ea typeface="+mn-ea"/>
          <a:cs typeface="+mn-cs"/>
        </a:defRPr>
      </a:lvl1pPr>
      <a:lvl2pPr marL="673797" indent="-259152" algn="l" defTabSz="829288" rtl="0" eaLnBrk="1" latinLnBrk="0" hangingPunct="1">
        <a:spcBef>
          <a:spcPct val="20000"/>
        </a:spcBef>
        <a:buFont typeface="Arial" panose="020B0604020202020204" pitchFamily="34" charset="0"/>
        <a:buChar char="–"/>
        <a:defRPr sz="2539" kern="1200">
          <a:solidFill>
            <a:schemeClr val="tx1"/>
          </a:solidFill>
          <a:latin typeface="+mn-lt"/>
          <a:ea typeface="+mn-ea"/>
          <a:cs typeface="+mn-cs"/>
        </a:defRPr>
      </a:lvl2pPr>
      <a:lvl3pPr marL="1036610" indent="-207322" algn="l" defTabSz="829288"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3pPr>
      <a:lvl4pPr marL="1451255" indent="-207322" algn="l" defTabSz="82928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4pPr>
      <a:lvl5pPr marL="1865900" indent="-207322" algn="l" defTabSz="82928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5pPr>
      <a:lvl6pPr marL="2280543" indent="-207322" algn="l" defTabSz="82928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6pPr>
      <a:lvl7pPr marL="2695188" indent="-207322" algn="l" defTabSz="82928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7pPr>
      <a:lvl8pPr marL="3109832" indent="-207322" algn="l" defTabSz="82928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8pPr>
      <a:lvl9pPr marL="3524476" indent="-207322" algn="l" defTabSz="82928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9pPr>
    </p:bodyStyle>
    <p:otherStyle>
      <a:defPPr>
        <a:defRPr lang="en-US"/>
      </a:defPPr>
      <a:lvl1pPr marL="0" algn="l" defTabSz="829288" rtl="0" eaLnBrk="1" latinLnBrk="0" hangingPunct="1">
        <a:defRPr sz="1632" kern="1200">
          <a:solidFill>
            <a:schemeClr val="tx1"/>
          </a:solidFill>
          <a:latin typeface="+mn-lt"/>
          <a:ea typeface="+mn-ea"/>
          <a:cs typeface="+mn-cs"/>
        </a:defRPr>
      </a:lvl1pPr>
      <a:lvl2pPr marL="414644" algn="l" defTabSz="829288" rtl="0" eaLnBrk="1" latinLnBrk="0" hangingPunct="1">
        <a:defRPr sz="1632" kern="1200">
          <a:solidFill>
            <a:schemeClr val="tx1"/>
          </a:solidFill>
          <a:latin typeface="+mn-lt"/>
          <a:ea typeface="+mn-ea"/>
          <a:cs typeface="+mn-cs"/>
        </a:defRPr>
      </a:lvl2pPr>
      <a:lvl3pPr marL="829288" algn="l" defTabSz="829288" rtl="0" eaLnBrk="1" latinLnBrk="0" hangingPunct="1">
        <a:defRPr sz="1632" kern="1200">
          <a:solidFill>
            <a:schemeClr val="tx1"/>
          </a:solidFill>
          <a:latin typeface="+mn-lt"/>
          <a:ea typeface="+mn-ea"/>
          <a:cs typeface="+mn-cs"/>
        </a:defRPr>
      </a:lvl3pPr>
      <a:lvl4pPr marL="1243932" algn="l" defTabSz="829288" rtl="0" eaLnBrk="1" latinLnBrk="0" hangingPunct="1">
        <a:defRPr sz="1632" kern="1200">
          <a:solidFill>
            <a:schemeClr val="tx1"/>
          </a:solidFill>
          <a:latin typeface="+mn-lt"/>
          <a:ea typeface="+mn-ea"/>
          <a:cs typeface="+mn-cs"/>
        </a:defRPr>
      </a:lvl4pPr>
      <a:lvl5pPr marL="1658577" algn="l" defTabSz="829288" rtl="0" eaLnBrk="1" latinLnBrk="0" hangingPunct="1">
        <a:defRPr sz="1632" kern="1200">
          <a:solidFill>
            <a:schemeClr val="tx1"/>
          </a:solidFill>
          <a:latin typeface="+mn-lt"/>
          <a:ea typeface="+mn-ea"/>
          <a:cs typeface="+mn-cs"/>
        </a:defRPr>
      </a:lvl5pPr>
      <a:lvl6pPr marL="2073221" algn="l" defTabSz="829288" rtl="0" eaLnBrk="1" latinLnBrk="0" hangingPunct="1">
        <a:defRPr sz="1632" kern="1200">
          <a:solidFill>
            <a:schemeClr val="tx1"/>
          </a:solidFill>
          <a:latin typeface="+mn-lt"/>
          <a:ea typeface="+mn-ea"/>
          <a:cs typeface="+mn-cs"/>
        </a:defRPr>
      </a:lvl6pPr>
      <a:lvl7pPr marL="2487865" algn="l" defTabSz="829288" rtl="0" eaLnBrk="1" latinLnBrk="0" hangingPunct="1">
        <a:defRPr sz="1632" kern="1200">
          <a:solidFill>
            <a:schemeClr val="tx1"/>
          </a:solidFill>
          <a:latin typeface="+mn-lt"/>
          <a:ea typeface="+mn-ea"/>
          <a:cs typeface="+mn-cs"/>
        </a:defRPr>
      </a:lvl7pPr>
      <a:lvl8pPr marL="2902510" algn="l" defTabSz="829288" rtl="0" eaLnBrk="1" latinLnBrk="0" hangingPunct="1">
        <a:defRPr sz="1632" kern="1200">
          <a:solidFill>
            <a:schemeClr val="tx1"/>
          </a:solidFill>
          <a:latin typeface="+mn-lt"/>
          <a:ea typeface="+mn-ea"/>
          <a:cs typeface="+mn-cs"/>
        </a:defRPr>
      </a:lvl8pPr>
      <a:lvl9pPr marL="3317154" algn="l" defTabSz="829288" rtl="0" eaLnBrk="1" latinLnBrk="0" hangingPunct="1">
        <a:defRPr sz="163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143340" y="116633"/>
            <a:ext cx="1190532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067" tIns="48033" rIns="96067" bIns="48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3340" y="762000"/>
            <a:ext cx="11905322" cy="561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067" tIns="48033" rIns="96067" bIns="48033"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Text Box 9"/>
          <p:cNvSpPr txBox="1">
            <a:spLocks noChangeArrowheads="1"/>
          </p:cNvSpPr>
          <p:nvPr/>
        </p:nvSpPr>
        <p:spPr bwMode="auto">
          <a:xfrm>
            <a:off x="8534401" y="4191000"/>
            <a:ext cx="3149600" cy="35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92" tIns="45746" rIns="91492" bIns="45746">
            <a:spAutoFit/>
          </a:bodyPr>
          <a:lstStyle/>
          <a:p>
            <a:pPr>
              <a:spcBef>
                <a:spcPct val="50000"/>
              </a:spcBef>
              <a:defRPr/>
            </a:pPr>
            <a:endParaRPr lang="en-GB" sz="1714">
              <a:ea typeface="ＭＳ Ｐゴシック" charset="0"/>
            </a:endParaRPr>
          </a:p>
        </p:txBody>
      </p:sp>
    </p:spTree>
    <p:extLst>
      <p:ext uri="{BB962C8B-B14F-4D97-AF65-F5344CB8AC3E}">
        <p14:creationId xmlns:p14="http://schemas.microsoft.com/office/powerpoint/2010/main" val="238665607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sldNum="0" hdr="0" ftr="0" dt="0"/>
  <p:txStyles>
    <p:titleStyle>
      <a:lvl1pPr algn="l" rtl="0" eaLnBrk="1" fontAlgn="base" hangingPunct="1">
        <a:spcBef>
          <a:spcPct val="0"/>
        </a:spcBef>
        <a:spcAft>
          <a:spcPct val="0"/>
        </a:spcAft>
        <a:defRPr sz="3524">
          <a:solidFill>
            <a:schemeClr val="tx1"/>
          </a:solidFill>
          <a:latin typeface="+mj-lt"/>
          <a:ea typeface="MS PGothic" pitchFamily="34" charset="-128"/>
          <a:cs typeface="+mj-cs"/>
        </a:defRPr>
      </a:lvl1pPr>
      <a:lvl2pPr algn="l" rtl="0" eaLnBrk="1" fontAlgn="base" hangingPunct="1">
        <a:spcBef>
          <a:spcPct val="0"/>
        </a:spcBef>
        <a:spcAft>
          <a:spcPct val="0"/>
        </a:spcAft>
        <a:defRPr sz="3524">
          <a:solidFill>
            <a:schemeClr val="tx1"/>
          </a:solidFill>
          <a:latin typeface="Arial" charset="0"/>
          <a:ea typeface="MS PGothic" pitchFamily="34" charset="-128"/>
        </a:defRPr>
      </a:lvl2pPr>
      <a:lvl3pPr algn="l" rtl="0" eaLnBrk="1" fontAlgn="base" hangingPunct="1">
        <a:spcBef>
          <a:spcPct val="0"/>
        </a:spcBef>
        <a:spcAft>
          <a:spcPct val="0"/>
        </a:spcAft>
        <a:defRPr sz="3524">
          <a:solidFill>
            <a:schemeClr val="tx1"/>
          </a:solidFill>
          <a:latin typeface="Arial" charset="0"/>
          <a:ea typeface="MS PGothic" pitchFamily="34" charset="-128"/>
        </a:defRPr>
      </a:lvl3pPr>
      <a:lvl4pPr algn="l" rtl="0" eaLnBrk="1" fontAlgn="base" hangingPunct="1">
        <a:spcBef>
          <a:spcPct val="0"/>
        </a:spcBef>
        <a:spcAft>
          <a:spcPct val="0"/>
        </a:spcAft>
        <a:defRPr sz="3524">
          <a:solidFill>
            <a:schemeClr val="tx1"/>
          </a:solidFill>
          <a:latin typeface="Arial" charset="0"/>
          <a:ea typeface="MS PGothic" pitchFamily="34" charset="-128"/>
        </a:defRPr>
      </a:lvl4pPr>
      <a:lvl5pPr algn="l" rtl="0" eaLnBrk="1" fontAlgn="base" hangingPunct="1">
        <a:spcBef>
          <a:spcPct val="0"/>
        </a:spcBef>
        <a:spcAft>
          <a:spcPct val="0"/>
        </a:spcAft>
        <a:defRPr sz="3524">
          <a:solidFill>
            <a:schemeClr val="tx1"/>
          </a:solidFill>
          <a:latin typeface="Arial" charset="0"/>
          <a:ea typeface="MS PGothic" pitchFamily="34" charset="-128"/>
        </a:defRPr>
      </a:lvl5pPr>
      <a:lvl6pPr marL="457470" algn="l" rtl="0" eaLnBrk="1" fontAlgn="base" hangingPunct="1">
        <a:spcBef>
          <a:spcPct val="0"/>
        </a:spcBef>
        <a:spcAft>
          <a:spcPct val="0"/>
        </a:spcAft>
        <a:defRPr sz="3524">
          <a:solidFill>
            <a:schemeClr val="tx1"/>
          </a:solidFill>
          <a:latin typeface="Arial" charset="0"/>
          <a:ea typeface="ＭＳ Ｐゴシック" charset="0"/>
        </a:defRPr>
      </a:lvl6pPr>
      <a:lvl7pPr marL="914941" algn="l" rtl="0" eaLnBrk="1" fontAlgn="base" hangingPunct="1">
        <a:spcBef>
          <a:spcPct val="0"/>
        </a:spcBef>
        <a:spcAft>
          <a:spcPct val="0"/>
        </a:spcAft>
        <a:defRPr sz="3524">
          <a:solidFill>
            <a:schemeClr val="tx1"/>
          </a:solidFill>
          <a:latin typeface="Arial" charset="0"/>
          <a:ea typeface="ＭＳ Ｐゴシック" charset="0"/>
        </a:defRPr>
      </a:lvl7pPr>
      <a:lvl8pPr marL="1372411" algn="l" rtl="0" eaLnBrk="1" fontAlgn="base" hangingPunct="1">
        <a:spcBef>
          <a:spcPct val="0"/>
        </a:spcBef>
        <a:spcAft>
          <a:spcPct val="0"/>
        </a:spcAft>
        <a:defRPr sz="3524">
          <a:solidFill>
            <a:schemeClr val="tx1"/>
          </a:solidFill>
          <a:latin typeface="Arial" charset="0"/>
          <a:ea typeface="ＭＳ Ｐゴシック" charset="0"/>
        </a:defRPr>
      </a:lvl8pPr>
      <a:lvl9pPr marL="1829881" algn="l" rtl="0" eaLnBrk="1" fontAlgn="base" hangingPunct="1">
        <a:spcBef>
          <a:spcPct val="0"/>
        </a:spcBef>
        <a:spcAft>
          <a:spcPct val="0"/>
        </a:spcAft>
        <a:defRPr sz="3524">
          <a:solidFill>
            <a:schemeClr val="tx1"/>
          </a:solidFill>
          <a:latin typeface="Arial" charset="0"/>
          <a:ea typeface="ＭＳ Ｐゴシック" charset="0"/>
        </a:defRPr>
      </a:lvl9pPr>
    </p:titleStyle>
    <p:bodyStyle>
      <a:lvl1pPr marL="343103" indent="-343103"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3389" indent="-285919"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676" indent="-228735" algn="l" rtl="0" eaLnBrk="1" fontAlgn="base" hangingPunct="1">
        <a:spcBef>
          <a:spcPct val="20000"/>
        </a:spcBef>
        <a:spcAft>
          <a:spcPct val="0"/>
        </a:spcAft>
        <a:buChar char="•"/>
        <a:defRPr sz="2000">
          <a:solidFill>
            <a:schemeClr val="tx1"/>
          </a:solidFill>
          <a:latin typeface="+mn-lt"/>
          <a:ea typeface="MS PGothic" pitchFamily="34" charset="-128"/>
        </a:defRPr>
      </a:lvl3pPr>
      <a:lvl4pPr marL="1563024" indent="-228735" algn="l" rtl="0" eaLnBrk="1" fontAlgn="base" hangingPunct="1">
        <a:spcBef>
          <a:spcPct val="20000"/>
        </a:spcBef>
        <a:spcAft>
          <a:spcPct val="0"/>
        </a:spcAft>
        <a:buChar char="–"/>
        <a:defRPr sz="2000">
          <a:solidFill>
            <a:schemeClr val="tx1"/>
          </a:solidFill>
          <a:latin typeface="+mn-lt"/>
          <a:ea typeface="MS PGothic" pitchFamily="34" charset="-128"/>
        </a:defRPr>
      </a:lvl4pPr>
      <a:lvl5pPr marL="1982372" indent="-228735" algn="l" rtl="0" eaLnBrk="1" fontAlgn="base" hangingPunct="1">
        <a:spcBef>
          <a:spcPct val="20000"/>
        </a:spcBef>
        <a:spcAft>
          <a:spcPct val="0"/>
        </a:spcAft>
        <a:buChar char="»"/>
        <a:defRPr sz="2000">
          <a:solidFill>
            <a:schemeClr val="tx1"/>
          </a:solidFill>
          <a:latin typeface="+mn-lt"/>
          <a:ea typeface="MS PGothic" pitchFamily="34" charset="-128"/>
        </a:defRPr>
      </a:lvl5pPr>
      <a:lvl6pPr marL="2439842" indent="-228735" algn="l" rtl="0" eaLnBrk="1" fontAlgn="base" hangingPunct="1">
        <a:spcBef>
          <a:spcPct val="20000"/>
        </a:spcBef>
        <a:spcAft>
          <a:spcPct val="0"/>
        </a:spcAft>
        <a:buChar char="»"/>
        <a:defRPr sz="2000">
          <a:solidFill>
            <a:schemeClr val="tx1"/>
          </a:solidFill>
          <a:latin typeface="+mn-lt"/>
          <a:ea typeface="+mn-ea"/>
        </a:defRPr>
      </a:lvl6pPr>
      <a:lvl7pPr marL="2897312" indent="-228735" algn="l" rtl="0" eaLnBrk="1" fontAlgn="base" hangingPunct="1">
        <a:spcBef>
          <a:spcPct val="20000"/>
        </a:spcBef>
        <a:spcAft>
          <a:spcPct val="0"/>
        </a:spcAft>
        <a:buChar char="»"/>
        <a:defRPr sz="2000">
          <a:solidFill>
            <a:schemeClr val="tx1"/>
          </a:solidFill>
          <a:latin typeface="+mn-lt"/>
          <a:ea typeface="+mn-ea"/>
        </a:defRPr>
      </a:lvl7pPr>
      <a:lvl8pPr marL="3354783" indent="-228735" algn="l" rtl="0" eaLnBrk="1" fontAlgn="base" hangingPunct="1">
        <a:spcBef>
          <a:spcPct val="20000"/>
        </a:spcBef>
        <a:spcAft>
          <a:spcPct val="0"/>
        </a:spcAft>
        <a:buChar char="»"/>
        <a:defRPr sz="2000">
          <a:solidFill>
            <a:schemeClr val="tx1"/>
          </a:solidFill>
          <a:latin typeface="+mn-lt"/>
          <a:ea typeface="+mn-ea"/>
        </a:defRPr>
      </a:lvl8pPr>
      <a:lvl9pPr marL="3812253" indent="-228735"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470" rtl="0" eaLnBrk="1" latinLnBrk="0" hangingPunct="1">
        <a:defRPr sz="1810" kern="1200">
          <a:solidFill>
            <a:schemeClr val="tx1"/>
          </a:solidFill>
          <a:latin typeface="+mn-lt"/>
          <a:ea typeface="+mn-ea"/>
          <a:cs typeface="+mn-cs"/>
        </a:defRPr>
      </a:lvl1pPr>
      <a:lvl2pPr marL="457470" algn="l" defTabSz="457470" rtl="0" eaLnBrk="1" latinLnBrk="0" hangingPunct="1">
        <a:defRPr sz="1810" kern="1200">
          <a:solidFill>
            <a:schemeClr val="tx1"/>
          </a:solidFill>
          <a:latin typeface="+mn-lt"/>
          <a:ea typeface="+mn-ea"/>
          <a:cs typeface="+mn-cs"/>
        </a:defRPr>
      </a:lvl2pPr>
      <a:lvl3pPr marL="914941" algn="l" defTabSz="457470" rtl="0" eaLnBrk="1" latinLnBrk="0" hangingPunct="1">
        <a:defRPr sz="1810" kern="1200">
          <a:solidFill>
            <a:schemeClr val="tx1"/>
          </a:solidFill>
          <a:latin typeface="+mn-lt"/>
          <a:ea typeface="+mn-ea"/>
          <a:cs typeface="+mn-cs"/>
        </a:defRPr>
      </a:lvl3pPr>
      <a:lvl4pPr marL="1372411" algn="l" defTabSz="457470" rtl="0" eaLnBrk="1" latinLnBrk="0" hangingPunct="1">
        <a:defRPr sz="1810" kern="1200">
          <a:solidFill>
            <a:schemeClr val="tx1"/>
          </a:solidFill>
          <a:latin typeface="+mn-lt"/>
          <a:ea typeface="+mn-ea"/>
          <a:cs typeface="+mn-cs"/>
        </a:defRPr>
      </a:lvl4pPr>
      <a:lvl5pPr marL="1829881" algn="l" defTabSz="457470" rtl="0" eaLnBrk="1" latinLnBrk="0" hangingPunct="1">
        <a:defRPr sz="1810" kern="1200">
          <a:solidFill>
            <a:schemeClr val="tx1"/>
          </a:solidFill>
          <a:latin typeface="+mn-lt"/>
          <a:ea typeface="+mn-ea"/>
          <a:cs typeface="+mn-cs"/>
        </a:defRPr>
      </a:lvl5pPr>
      <a:lvl6pPr marL="2287352" algn="l" defTabSz="457470" rtl="0" eaLnBrk="1" latinLnBrk="0" hangingPunct="1">
        <a:defRPr sz="1810" kern="1200">
          <a:solidFill>
            <a:schemeClr val="tx1"/>
          </a:solidFill>
          <a:latin typeface="+mn-lt"/>
          <a:ea typeface="+mn-ea"/>
          <a:cs typeface="+mn-cs"/>
        </a:defRPr>
      </a:lvl6pPr>
      <a:lvl7pPr marL="2744823" algn="l" defTabSz="457470" rtl="0" eaLnBrk="1" latinLnBrk="0" hangingPunct="1">
        <a:defRPr sz="1810" kern="1200">
          <a:solidFill>
            <a:schemeClr val="tx1"/>
          </a:solidFill>
          <a:latin typeface="+mn-lt"/>
          <a:ea typeface="+mn-ea"/>
          <a:cs typeface="+mn-cs"/>
        </a:defRPr>
      </a:lvl7pPr>
      <a:lvl8pPr marL="3202293" algn="l" defTabSz="457470" rtl="0" eaLnBrk="1" latinLnBrk="0" hangingPunct="1">
        <a:defRPr sz="1810" kern="1200">
          <a:solidFill>
            <a:schemeClr val="tx1"/>
          </a:solidFill>
          <a:latin typeface="+mn-lt"/>
          <a:ea typeface="+mn-ea"/>
          <a:cs typeface="+mn-cs"/>
        </a:defRPr>
      </a:lvl8pPr>
      <a:lvl9pPr marL="3659764" algn="l" defTabSz="457470" rtl="0" eaLnBrk="1" latinLnBrk="0" hangingPunct="1">
        <a:defRPr sz="181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028417" y="6347962"/>
            <a:ext cx="2844800" cy="365125"/>
          </a:xfrm>
          <a:prstGeom prst="rect">
            <a:avLst/>
          </a:prstGeom>
        </p:spPr>
        <p:txBody>
          <a:bodyPr vert="horz" lIns="91440" tIns="45720" rIns="91440" bIns="45720" rtlCol="0" anchor="ctr"/>
          <a:lstStyle>
            <a:lvl1pPr algn="r">
              <a:defRPr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fontAlgn="base">
              <a:spcBef>
                <a:spcPct val="0"/>
              </a:spcBef>
              <a:spcAft>
                <a:spcPct val="0"/>
              </a:spcAft>
            </a:pPr>
            <a:fld id="{1C5C9FE9-8E8A-4237-A028-0547BDB48ABA}" type="slidenum">
              <a:rPr lang="en-GB" smtClean="0">
                <a:solidFill>
                  <a:srgbClr val="000000">
                    <a:tint val="75000"/>
                  </a:srgbClr>
                </a:solidFill>
              </a:rPr>
              <a:pPr fontAlgn="base">
                <a:spcBef>
                  <a:spcPct val="0"/>
                </a:spcBef>
                <a:spcAft>
                  <a:spcPct val="0"/>
                </a:spcAft>
              </a:pPr>
              <a:t>‹#›</a:t>
            </a:fld>
            <a:endParaRPr lang="en-GB" dirty="0">
              <a:solidFill>
                <a:srgbClr val="000000">
                  <a:tint val="75000"/>
                </a:srgbClr>
              </a:solidFill>
            </a:endParaRPr>
          </a:p>
        </p:txBody>
      </p:sp>
      <p:sp>
        <p:nvSpPr>
          <p:cNvPr id="8" name="Rectangle 6"/>
          <p:cNvSpPr>
            <a:spLocks noGrp="1" noChangeArrowheads="1"/>
          </p:cNvSpPr>
          <p:nvPr>
            <p:ph type="title"/>
          </p:nvPr>
        </p:nvSpPr>
        <p:spPr bwMode="auto">
          <a:xfrm>
            <a:off x="264982" y="1010615"/>
            <a:ext cx="11540301"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Presentation slides</a:t>
            </a:r>
            <a:endParaRPr lang="en-GB" dirty="0"/>
          </a:p>
        </p:txBody>
      </p:sp>
      <p:sp>
        <p:nvSpPr>
          <p:cNvPr id="9" name="Rectangle 7"/>
          <p:cNvSpPr>
            <a:spLocks noGrp="1" noChangeArrowheads="1"/>
          </p:cNvSpPr>
          <p:nvPr>
            <p:ph type="body" idx="1"/>
          </p:nvPr>
        </p:nvSpPr>
        <p:spPr bwMode="auto">
          <a:xfrm>
            <a:off x="296027" y="2113008"/>
            <a:ext cx="11534204" cy="4039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pic>
        <p:nvPicPr>
          <p:cNvPr id="6" name="Picture 3"/>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240121" y="144775"/>
            <a:ext cx="1385320" cy="5937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61622" y="121033"/>
            <a:ext cx="1610077" cy="502344"/>
          </a:xfrm>
          <a:prstGeom prst="rect">
            <a:avLst/>
          </a:prstGeom>
        </p:spPr>
      </p:pic>
    </p:spTree>
    <p:extLst>
      <p:ext uri="{BB962C8B-B14F-4D97-AF65-F5344CB8AC3E}">
        <p14:creationId xmlns:p14="http://schemas.microsoft.com/office/powerpoint/2010/main" val="296716431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ransition/>
  <p:hf sldNum="0" hdr="0" ftr="0" dt="0"/>
  <p:txStyles>
    <p:titleStyle>
      <a:lvl1pPr algn="l" rtl="0" eaLnBrk="1" fontAlgn="base" hangingPunct="1">
        <a:lnSpc>
          <a:spcPct val="90000"/>
        </a:lnSpc>
        <a:spcBef>
          <a:spcPct val="0"/>
        </a:spcBef>
        <a:spcAft>
          <a:spcPct val="0"/>
        </a:spcAft>
        <a:defRPr lang="en-GB" sz="3200" b="1" dirty="0">
          <a:solidFill>
            <a:srgbClr val="A2418E"/>
          </a:solidFill>
          <a:latin typeface="+mj-lt"/>
          <a:ea typeface="+mj-ea"/>
          <a:cs typeface="+mj-cs"/>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chemeClr val="bg2"/>
        </a:buClr>
        <a:buSzPct val="70000"/>
        <a:buFont typeface="Verdana" panose="020B0604030504040204"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SzPct val="60000"/>
        <a:buFont typeface="Verdana" panose="020B0604030504040204" pitchFamily="34" charset="0"/>
        <a:buChar char="−"/>
        <a:defRPr sz="2000">
          <a:solidFill>
            <a:schemeClr val="tx1"/>
          </a:solidFill>
          <a:latin typeface="+mn-lt"/>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7034" y="1584325"/>
            <a:ext cx="10557933" cy="4525963"/>
          </a:xfrm>
          <a:prstGeom prst="rect">
            <a:avLst/>
          </a:prstGeom>
        </p:spPr>
        <p:txBody>
          <a:bodyPr vert="horz" lIns="0" tIns="0" rIns="0" bIns="0" rtlCol="0">
            <a:noAutofit/>
          </a:bodyPr>
          <a:lstStyle/>
          <a:p>
            <a:pPr lvl="0"/>
            <a:r>
              <a:rPr lang="en-US" dirty="0"/>
              <a:t>Subheading style</a:t>
            </a:r>
          </a:p>
          <a:p>
            <a:pPr lvl="2"/>
            <a:r>
              <a:rPr lang="en-US" dirty="0"/>
              <a:t>First level bullet</a:t>
            </a:r>
          </a:p>
          <a:p>
            <a:pPr lvl="3"/>
            <a:r>
              <a:rPr lang="en-US" dirty="0"/>
              <a:t>Second level bullet</a:t>
            </a:r>
          </a:p>
          <a:p>
            <a:pPr lvl="4"/>
            <a:r>
              <a:rPr lang="en-US" dirty="0"/>
              <a:t>Third level bullet</a:t>
            </a:r>
          </a:p>
          <a:p>
            <a:pPr lvl="5"/>
            <a:r>
              <a:rPr lang="en-US" dirty="0"/>
              <a:t>Fourth level bullet</a:t>
            </a:r>
          </a:p>
          <a:p>
            <a:pPr lvl="6"/>
            <a:r>
              <a:rPr lang="en-US" dirty="0"/>
              <a:t>Fifth level bullet</a:t>
            </a:r>
          </a:p>
          <a:p>
            <a:pPr lvl="0"/>
            <a:endParaRPr lang="en-GB" dirty="0"/>
          </a:p>
        </p:txBody>
      </p:sp>
      <p:sp>
        <p:nvSpPr>
          <p:cNvPr id="4" name="Date Placeholder 3"/>
          <p:cNvSpPr>
            <a:spLocks noGrp="1"/>
          </p:cNvSpPr>
          <p:nvPr>
            <p:ph type="dt" sz="half" idx="2"/>
          </p:nvPr>
        </p:nvSpPr>
        <p:spPr>
          <a:xfrm>
            <a:off x="9264653" y="6389688"/>
            <a:ext cx="2110316" cy="365125"/>
          </a:xfrm>
          <a:prstGeom prst="rect">
            <a:avLst/>
          </a:prstGeom>
        </p:spPr>
        <p:txBody>
          <a:bodyPr vert="horz" wrap="square" lIns="0" tIns="0" rIns="0" bIns="0" numCol="1" anchor="t" anchorCtr="0" compatLnSpc="1">
            <a:prstTxWarp prst="textNoShape">
              <a:avLst/>
            </a:prstTxWarp>
          </a:bodyPr>
          <a:lstStyle>
            <a:lvl1pPr algn="r">
              <a:defRPr sz="933">
                <a:solidFill>
                  <a:schemeClr val="tx2"/>
                </a:solidFill>
                <a:latin typeface="Noto Sans" pitchFamily="34" charset="0"/>
              </a:defRPr>
            </a:lvl1pPr>
          </a:lstStyle>
          <a:p>
            <a:pPr>
              <a:defRPr/>
            </a:pPr>
            <a:endParaRPr lang="en-GB"/>
          </a:p>
        </p:txBody>
      </p:sp>
      <p:sp>
        <p:nvSpPr>
          <p:cNvPr id="5" name="Footer Placeholder 4"/>
          <p:cNvSpPr>
            <a:spLocks noGrp="1"/>
          </p:cNvSpPr>
          <p:nvPr>
            <p:ph type="ftr" sz="quarter" idx="3"/>
          </p:nvPr>
        </p:nvSpPr>
        <p:spPr>
          <a:xfrm>
            <a:off x="817033" y="6389688"/>
            <a:ext cx="3860800" cy="365125"/>
          </a:xfrm>
          <a:prstGeom prst="rect">
            <a:avLst/>
          </a:prstGeom>
        </p:spPr>
        <p:txBody>
          <a:bodyPr vert="horz" lIns="0" tIns="0" rIns="0" bIns="0" rtlCol="0" anchor="t" anchorCtr="0"/>
          <a:lstStyle>
            <a:lvl1pPr algn="l" fontAlgn="auto">
              <a:spcBef>
                <a:spcPts val="0"/>
              </a:spcBef>
              <a:spcAft>
                <a:spcPts val="0"/>
              </a:spcAft>
              <a:defRPr sz="1000" dirty="0">
                <a:solidFill>
                  <a:schemeClr val="tx2"/>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288617" y="6389688"/>
            <a:ext cx="2844800" cy="365125"/>
          </a:xfrm>
          <a:prstGeom prst="rect">
            <a:avLst/>
          </a:prstGeom>
        </p:spPr>
        <p:txBody>
          <a:bodyPr vert="horz" lIns="0" tIns="0" rIns="0" bIns="0" rtlCol="0" anchor="t" anchorCtr="0"/>
          <a:lstStyle>
            <a:lvl1pPr algn="r" fontAlgn="auto">
              <a:spcBef>
                <a:spcPts val="0"/>
              </a:spcBef>
              <a:spcAft>
                <a:spcPts val="0"/>
              </a:spcAft>
              <a:defRPr sz="1000">
                <a:solidFill>
                  <a:schemeClr val="tx2"/>
                </a:solidFill>
                <a:latin typeface="+mn-lt"/>
                <a:cs typeface="+mn-cs"/>
              </a:defRPr>
            </a:lvl1pPr>
          </a:lstStyle>
          <a:p>
            <a:pPr>
              <a:defRPr/>
            </a:pPr>
            <a:fld id="{83232714-8D43-4D74-8955-E5D8D11E98CA}" type="slidenum">
              <a:rPr lang="en-GB"/>
              <a:pPr>
                <a:defRPr/>
              </a:pPr>
              <a:t>‹#›</a:t>
            </a:fld>
            <a:endParaRPr lang="en-GB" dirty="0"/>
          </a:p>
        </p:txBody>
      </p:sp>
      <p:sp>
        <p:nvSpPr>
          <p:cNvPr id="1030" name="Title Placeholder 7"/>
          <p:cNvSpPr>
            <a:spLocks noGrp="1"/>
          </p:cNvSpPr>
          <p:nvPr>
            <p:ph type="title"/>
          </p:nvPr>
        </p:nvSpPr>
        <p:spPr bwMode="auto">
          <a:xfrm>
            <a:off x="814919" y="627063"/>
            <a:ext cx="8544983" cy="785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Tree>
    <p:extLst>
      <p:ext uri="{BB962C8B-B14F-4D97-AF65-F5344CB8AC3E}">
        <p14:creationId xmlns:p14="http://schemas.microsoft.com/office/powerpoint/2010/main" val="319607498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hf sldNum="0" hdr="0" ftr="0" dt="0"/>
  <p:txStyles>
    <p:titleStyle>
      <a:lvl1pPr algn="l" rtl="0" eaLnBrk="1" fontAlgn="base" hangingPunct="1">
        <a:spcBef>
          <a:spcPct val="0"/>
        </a:spcBef>
        <a:spcAft>
          <a:spcPct val="0"/>
        </a:spcAft>
        <a:defRPr sz="2933" b="1" kern="1200">
          <a:solidFill>
            <a:schemeClr val="accent2"/>
          </a:solidFill>
          <a:latin typeface="+mj-lt"/>
          <a:ea typeface="+mj-ea"/>
          <a:cs typeface="+mj-cs"/>
        </a:defRPr>
      </a:lvl1pPr>
      <a:lvl2pPr algn="l" rtl="0" eaLnBrk="1" fontAlgn="base" hangingPunct="1">
        <a:spcBef>
          <a:spcPct val="0"/>
        </a:spcBef>
        <a:spcAft>
          <a:spcPct val="0"/>
        </a:spcAft>
        <a:defRPr sz="2933" b="1">
          <a:solidFill>
            <a:schemeClr val="accent2"/>
          </a:solidFill>
          <a:latin typeface="Noto Sans" pitchFamily="34" charset="0"/>
        </a:defRPr>
      </a:lvl2pPr>
      <a:lvl3pPr algn="l" rtl="0" eaLnBrk="1" fontAlgn="base" hangingPunct="1">
        <a:spcBef>
          <a:spcPct val="0"/>
        </a:spcBef>
        <a:spcAft>
          <a:spcPct val="0"/>
        </a:spcAft>
        <a:defRPr sz="2933" b="1">
          <a:solidFill>
            <a:schemeClr val="accent2"/>
          </a:solidFill>
          <a:latin typeface="Noto Sans" pitchFamily="34" charset="0"/>
        </a:defRPr>
      </a:lvl3pPr>
      <a:lvl4pPr algn="l" rtl="0" eaLnBrk="1" fontAlgn="base" hangingPunct="1">
        <a:spcBef>
          <a:spcPct val="0"/>
        </a:spcBef>
        <a:spcAft>
          <a:spcPct val="0"/>
        </a:spcAft>
        <a:defRPr sz="2933" b="1">
          <a:solidFill>
            <a:schemeClr val="accent2"/>
          </a:solidFill>
          <a:latin typeface="Noto Sans" pitchFamily="34" charset="0"/>
        </a:defRPr>
      </a:lvl4pPr>
      <a:lvl5pPr algn="l" rtl="0" eaLnBrk="1" fontAlgn="base" hangingPunct="1">
        <a:spcBef>
          <a:spcPct val="0"/>
        </a:spcBef>
        <a:spcAft>
          <a:spcPct val="0"/>
        </a:spcAft>
        <a:defRPr sz="2933" b="1">
          <a:solidFill>
            <a:schemeClr val="accent2"/>
          </a:solidFill>
          <a:latin typeface="Noto Sans" pitchFamily="34" charset="0"/>
        </a:defRPr>
      </a:lvl5pPr>
      <a:lvl6pPr marL="609585" algn="l" rtl="0" eaLnBrk="1" fontAlgn="base" hangingPunct="1">
        <a:spcBef>
          <a:spcPct val="0"/>
        </a:spcBef>
        <a:spcAft>
          <a:spcPct val="0"/>
        </a:spcAft>
        <a:defRPr sz="2933" b="1">
          <a:solidFill>
            <a:schemeClr val="accent2"/>
          </a:solidFill>
          <a:latin typeface="Noto Sans" pitchFamily="34" charset="0"/>
        </a:defRPr>
      </a:lvl6pPr>
      <a:lvl7pPr marL="1219170" algn="l" rtl="0" eaLnBrk="1" fontAlgn="base" hangingPunct="1">
        <a:spcBef>
          <a:spcPct val="0"/>
        </a:spcBef>
        <a:spcAft>
          <a:spcPct val="0"/>
        </a:spcAft>
        <a:defRPr sz="2933" b="1">
          <a:solidFill>
            <a:schemeClr val="accent2"/>
          </a:solidFill>
          <a:latin typeface="Noto Sans" pitchFamily="34" charset="0"/>
        </a:defRPr>
      </a:lvl7pPr>
      <a:lvl8pPr marL="1828754" algn="l" rtl="0" eaLnBrk="1" fontAlgn="base" hangingPunct="1">
        <a:spcBef>
          <a:spcPct val="0"/>
        </a:spcBef>
        <a:spcAft>
          <a:spcPct val="0"/>
        </a:spcAft>
        <a:defRPr sz="2933" b="1">
          <a:solidFill>
            <a:schemeClr val="accent2"/>
          </a:solidFill>
          <a:latin typeface="Noto Sans" pitchFamily="34" charset="0"/>
        </a:defRPr>
      </a:lvl8pPr>
      <a:lvl9pPr marL="2438339" algn="l" rtl="0" eaLnBrk="1" fontAlgn="base" hangingPunct="1">
        <a:spcBef>
          <a:spcPct val="0"/>
        </a:spcBef>
        <a:spcAft>
          <a:spcPct val="0"/>
        </a:spcAft>
        <a:defRPr sz="2933" b="1">
          <a:solidFill>
            <a:schemeClr val="accent2"/>
          </a:solidFill>
          <a:latin typeface="Noto Sans" pitchFamily="34" charset="0"/>
        </a:defRPr>
      </a:lvl9pPr>
    </p:titleStyle>
    <p:bodyStyle>
      <a:lvl1pPr algn="l" rtl="0" eaLnBrk="1" fontAlgn="base" hangingPunct="1">
        <a:lnSpc>
          <a:spcPct val="110000"/>
        </a:lnSpc>
        <a:spcBef>
          <a:spcPts val="1067"/>
        </a:spcBef>
        <a:spcAft>
          <a:spcPts val="1067"/>
        </a:spcAft>
        <a:buFont typeface="Arial" charset="0"/>
        <a:defRPr lang="en-GB" b="1" kern="1200" dirty="0">
          <a:solidFill>
            <a:schemeClr val="tx1"/>
          </a:solidFill>
          <a:latin typeface="+mn-lt"/>
          <a:ea typeface="+mj-ea"/>
          <a:cs typeface="+mj-cs"/>
        </a:defRPr>
      </a:lvl1pPr>
      <a:lvl2pPr algn="l" rtl="0" eaLnBrk="1" fontAlgn="base" hangingPunct="1">
        <a:lnSpc>
          <a:spcPct val="110000"/>
        </a:lnSpc>
        <a:spcBef>
          <a:spcPct val="0"/>
        </a:spcBef>
        <a:spcAft>
          <a:spcPts val="1600"/>
        </a:spcAft>
        <a:buFont typeface="Arial" charset="0"/>
        <a:defRPr kern="1200">
          <a:solidFill>
            <a:schemeClr val="tx1"/>
          </a:solidFill>
          <a:latin typeface="+mn-lt"/>
          <a:ea typeface="+mn-ea"/>
          <a:cs typeface="+mn-cs"/>
        </a:defRPr>
      </a:lvl2pPr>
      <a:lvl3pPr marL="383108" indent="-383108" algn="l" rtl="0" eaLnBrk="1" fontAlgn="base" hangingPunct="1">
        <a:lnSpc>
          <a:spcPct val="110000"/>
        </a:lnSpc>
        <a:spcBef>
          <a:spcPct val="0"/>
        </a:spcBef>
        <a:spcAft>
          <a:spcPts val="1067"/>
        </a:spcAft>
        <a:buClr>
          <a:schemeClr val="accent2"/>
        </a:buClr>
        <a:buFont typeface="Arial" charset="0"/>
        <a:buChar char="•"/>
        <a:defRPr kern="1200">
          <a:solidFill>
            <a:schemeClr val="tx1"/>
          </a:solidFill>
          <a:latin typeface="+mn-lt"/>
          <a:ea typeface="+mn-ea"/>
          <a:cs typeface="+mn-cs"/>
        </a:defRPr>
      </a:lvl3pPr>
      <a:lvl4pPr marL="766214" indent="-383108" algn="l" rtl="0" eaLnBrk="1" fontAlgn="base" hangingPunct="1">
        <a:lnSpc>
          <a:spcPct val="110000"/>
        </a:lnSpc>
        <a:spcBef>
          <a:spcPct val="0"/>
        </a:spcBef>
        <a:spcAft>
          <a:spcPts val="1067"/>
        </a:spcAft>
        <a:buClr>
          <a:schemeClr val="accent2"/>
        </a:buClr>
        <a:buFont typeface="Arial" charset="0"/>
        <a:buChar char="–"/>
        <a:defRPr kern="1200">
          <a:solidFill>
            <a:schemeClr val="tx1"/>
          </a:solidFill>
          <a:latin typeface="+mn-lt"/>
          <a:ea typeface="+mn-ea"/>
          <a:cs typeface="+mn-cs"/>
        </a:defRPr>
      </a:lvl4pPr>
      <a:lvl5pPr marL="1151438" indent="-383108" algn="l" rtl="0" eaLnBrk="1" fontAlgn="base" hangingPunct="1">
        <a:lnSpc>
          <a:spcPct val="110000"/>
        </a:lnSpc>
        <a:spcBef>
          <a:spcPct val="0"/>
        </a:spcBef>
        <a:spcAft>
          <a:spcPts val="1067"/>
        </a:spcAft>
        <a:buClr>
          <a:schemeClr val="accent2"/>
        </a:buClr>
        <a:buFont typeface="Arial" charset="0"/>
        <a:buChar char="–"/>
        <a:defRPr kern="1200">
          <a:solidFill>
            <a:schemeClr val="tx1"/>
          </a:solidFill>
          <a:latin typeface="+mn-lt"/>
          <a:ea typeface="+mn-ea"/>
          <a:cs typeface="+mn-cs"/>
        </a:defRPr>
      </a:lvl5pPr>
      <a:lvl6pPr marL="1535962" indent="-383990" algn="l" defTabSz="1219170" rtl="0" eaLnBrk="1" latinLnBrk="0" hangingPunct="1">
        <a:lnSpc>
          <a:spcPct val="110000"/>
        </a:lnSpc>
        <a:spcBef>
          <a:spcPts val="0"/>
        </a:spcBef>
        <a:spcAft>
          <a:spcPts val="1067"/>
        </a:spcAft>
        <a:buClr>
          <a:schemeClr val="accent2"/>
        </a:buClr>
        <a:buFont typeface="Arial" panose="020B0604020202020204" pitchFamily="34" charset="0"/>
        <a:buChar char="–"/>
        <a:defRPr sz="2400" kern="1200" baseline="0">
          <a:solidFill>
            <a:schemeClr val="tx1"/>
          </a:solidFill>
          <a:latin typeface="+mn-lt"/>
          <a:ea typeface="+mn-ea"/>
          <a:cs typeface="+mn-cs"/>
        </a:defRPr>
      </a:lvl6pPr>
      <a:lvl7pPr marL="1919952" indent="-383990" algn="l" defTabSz="1219170" rtl="0" eaLnBrk="1" latinLnBrk="0" hangingPunct="1">
        <a:lnSpc>
          <a:spcPct val="110000"/>
        </a:lnSpc>
        <a:spcBef>
          <a:spcPts val="0"/>
        </a:spcBef>
        <a:spcAft>
          <a:spcPts val="1067"/>
        </a:spcAft>
        <a:buClr>
          <a:schemeClr val="accent2"/>
        </a:buClr>
        <a:buFont typeface="Arial" panose="020B0604020202020204" pitchFamily="34" charset="0"/>
        <a:buChar char="–"/>
        <a:defRPr sz="2400" kern="1200" baseline="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360833" y="6021289"/>
            <a:ext cx="3263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077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sldNum="0" hdr="0" ftr="0" dt="0"/>
  <p:txStyles>
    <p:titleStyle>
      <a:lvl1pPr algn="just" rtl="0" eaLnBrk="1" fontAlgn="base" hangingPunct="1">
        <a:spcBef>
          <a:spcPct val="0"/>
        </a:spcBef>
        <a:spcAft>
          <a:spcPct val="0"/>
        </a:spcAft>
        <a:defRPr sz="4000">
          <a:solidFill>
            <a:srgbClr val="0055A4"/>
          </a:solidFill>
          <a:latin typeface="+mj-lt"/>
          <a:ea typeface="+mj-ea"/>
          <a:cs typeface="+mj-cs"/>
        </a:defRPr>
      </a:lvl1pPr>
      <a:lvl2pPr algn="just" rtl="0" eaLnBrk="1" fontAlgn="base" hangingPunct="1">
        <a:spcBef>
          <a:spcPct val="0"/>
        </a:spcBef>
        <a:spcAft>
          <a:spcPct val="0"/>
        </a:spcAft>
        <a:defRPr sz="4000">
          <a:solidFill>
            <a:srgbClr val="0055A4"/>
          </a:solidFill>
          <a:latin typeface="Arial" charset="0"/>
        </a:defRPr>
      </a:lvl2pPr>
      <a:lvl3pPr algn="just" rtl="0" eaLnBrk="1" fontAlgn="base" hangingPunct="1">
        <a:spcBef>
          <a:spcPct val="0"/>
        </a:spcBef>
        <a:spcAft>
          <a:spcPct val="0"/>
        </a:spcAft>
        <a:defRPr sz="4000">
          <a:solidFill>
            <a:srgbClr val="0055A4"/>
          </a:solidFill>
          <a:latin typeface="Arial" charset="0"/>
        </a:defRPr>
      </a:lvl3pPr>
      <a:lvl4pPr algn="just" rtl="0" eaLnBrk="1" fontAlgn="base" hangingPunct="1">
        <a:spcBef>
          <a:spcPct val="0"/>
        </a:spcBef>
        <a:spcAft>
          <a:spcPct val="0"/>
        </a:spcAft>
        <a:defRPr sz="4000">
          <a:solidFill>
            <a:srgbClr val="0055A4"/>
          </a:solidFill>
          <a:latin typeface="Arial" charset="0"/>
        </a:defRPr>
      </a:lvl4pPr>
      <a:lvl5pPr algn="just" rtl="0" eaLnBrk="1" fontAlgn="base" hangingPunct="1">
        <a:spcBef>
          <a:spcPct val="0"/>
        </a:spcBef>
        <a:spcAft>
          <a:spcPct val="0"/>
        </a:spcAft>
        <a:defRPr sz="4000">
          <a:solidFill>
            <a:srgbClr val="0055A4"/>
          </a:solidFill>
          <a:latin typeface="Arial" charset="0"/>
        </a:defRPr>
      </a:lvl5pPr>
      <a:lvl6pPr marL="457200" algn="just" rtl="0" eaLnBrk="1" fontAlgn="base" hangingPunct="1">
        <a:spcBef>
          <a:spcPct val="0"/>
        </a:spcBef>
        <a:spcAft>
          <a:spcPct val="0"/>
        </a:spcAft>
        <a:defRPr sz="4000">
          <a:solidFill>
            <a:srgbClr val="0055A4"/>
          </a:solidFill>
          <a:latin typeface="Arial" charset="0"/>
        </a:defRPr>
      </a:lvl6pPr>
      <a:lvl7pPr marL="914400" algn="just" rtl="0" eaLnBrk="1" fontAlgn="base" hangingPunct="1">
        <a:spcBef>
          <a:spcPct val="0"/>
        </a:spcBef>
        <a:spcAft>
          <a:spcPct val="0"/>
        </a:spcAft>
        <a:defRPr sz="4000">
          <a:solidFill>
            <a:srgbClr val="0055A4"/>
          </a:solidFill>
          <a:latin typeface="Arial" charset="0"/>
        </a:defRPr>
      </a:lvl7pPr>
      <a:lvl8pPr marL="1371600" algn="just" rtl="0" eaLnBrk="1" fontAlgn="base" hangingPunct="1">
        <a:spcBef>
          <a:spcPct val="0"/>
        </a:spcBef>
        <a:spcAft>
          <a:spcPct val="0"/>
        </a:spcAft>
        <a:defRPr sz="4000">
          <a:solidFill>
            <a:srgbClr val="0055A4"/>
          </a:solidFill>
          <a:latin typeface="Arial" charset="0"/>
        </a:defRPr>
      </a:lvl8pPr>
      <a:lvl9pPr marL="1828800" algn="just" rtl="0" eaLnBrk="1" fontAlgn="base" hangingPunct="1">
        <a:spcBef>
          <a:spcPct val="0"/>
        </a:spcBef>
        <a:spcAft>
          <a:spcPct val="0"/>
        </a:spcAft>
        <a:defRPr sz="4000">
          <a:solidFill>
            <a:srgbClr val="0055A4"/>
          </a:solidFill>
          <a:latin typeface="Arial" charset="0"/>
        </a:defRPr>
      </a:lvl9pPr>
    </p:titleStyle>
    <p:bodyStyle>
      <a:lvl1pPr marL="342900" indent="-342900" algn="just" rtl="0" eaLnBrk="1" fontAlgn="base" hangingPunct="1">
        <a:spcBef>
          <a:spcPct val="20000"/>
        </a:spcBef>
        <a:spcAft>
          <a:spcPct val="0"/>
        </a:spcAft>
        <a:buClr>
          <a:srgbClr val="2C4592"/>
        </a:buClr>
        <a:buSzPct val="50000"/>
        <a:buFont typeface="Wingdings" pitchFamily="2" charset="2"/>
        <a:buChar char="l"/>
        <a:defRPr sz="2800">
          <a:solidFill>
            <a:srgbClr val="0055A4"/>
          </a:solidFill>
          <a:latin typeface="+mn-lt"/>
          <a:ea typeface="+mn-ea"/>
          <a:cs typeface="+mn-cs"/>
        </a:defRPr>
      </a:lvl1pPr>
      <a:lvl2pPr marL="742950" indent="-285750" algn="just" rtl="0" eaLnBrk="1" fontAlgn="base" hangingPunct="1">
        <a:spcBef>
          <a:spcPct val="20000"/>
        </a:spcBef>
        <a:spcAft>
          <a:spcPct val="0"/>
        </a:spcAft>
        <a:buClr>
          <a:srgbClr val="2C4592"/>
        </a:buClr>
        <a:buSzPct val="50000"/>
        <a:buFont typeface="Wingdings" pitchFamily="2" charset="2"/>
        <a:buChar char="l"/>
        <a:defRPr sz="2400">
          <a:solidFill>
            <a:srgbClr val="0055A4"/>
          </a:solidFill>
          <a:latin typeface="+mn-lt"/>
        </a:defRPr>
      </a:lvl2pPr>
      <a:lvl3pPr marL="1143000" indent="-228600" algn="just" rtl="0" eaLnBrk="1" fontAlgn="base" hangingPunct="1">
        <a:spcBef>
          <a:spcPct val="20000"/>
        </a:spcBef>
        <a:spcAft>
          <a:spcPct val="0"/>
        </a:spcAft>
        <a:buChar char="•"/>
        <a:defRPr sz="2400">
          <a:solidFill>
            <a:schemeClr val="bg1"/>
          </a:solidFill>
          <a:latin typeface="+mn-lt"/>
        </a:defRPr>
      </a:lvl3pPr>
      <a:lvl4pPr marL="1600200" indent="-228600" algn="just" rtl="0" eaLnBrk="1" fontAlgn="base" hangingPunct="1">
        <a:spcBef>
          <a:spcPct val="20000"/>
        </a:spcBef>
        <a:spcAft>
          <a:spcPct val="0"/>
        </a:spcAft>
        <a:buChar char="–"/>
        <a:defRPr sz="2000">
          <a:solidFill>
            <a:schemeClr val="bg1"/>
          </a:solidFill>
          <a:latin typeface="+mn-lt"/>
        </a:defRPr>
      </a:lvl4pPr>
      <a:lvl5pPr marL="2057400" indent="-228600" algn="just" rtl="0" eaLnBrk="1" fontAlgn="base" hangingPunct="1">
        <a:spcBef>
          <a:spcPct val="20000"/>
        </a:spcBef>
        <a:spcAft>
          <a:spcPct val="0"/>
        </a:spcAft>
        <a:buChar char="»"/>
        <a:defRPr sz="2000">
          <a:solidFill>
            <a:schemeClr val="bg1"/>
          </a:solidFill>
          <a:latin typeface="+mn-lt"/>
        </a:defRPr>
      </a:lvl5pPr>
      <a:lvl6pPr marL="2514600" indent="-228600" algn="just" rtl="0" eaLnBrk="1" fontAlgn="base" hangingPunct="1">
        <a:spcBef>
          <a:spcPct val="20000"/>
        </a:spcBef>
        <a:spcAft>
          <a:spcPct val="0"/>
        </a:spcAft>
        <a:buChar char="»"/>
        <a:defRPr sz="2000">
          <a:solidFill>
            <a:schemeClr val="bg1"/>
          </a:solidFill>
          <a:latin typeface="+mn-lt"/>
        </a:defRPr>
      </a:lvl6pPr>
      <a:lvl7pPr marL="2971800" indent="-228600" algn="just" rtl="0" eaLnBrk="1" fontAlgn="base" hangingPunct="1">
        <a:spcBef>
          <a:spcPct val="20000"/>
        </a:spcBef>
        <a:spcAft>
          <a:spcPct val="0"/>
        </a:spcAft>
        <a:buChar char="»"/>
        <a:defRPr sz="2000">
          <a:solidFill>
            <a:schemeClr val="bg1"/>
          </a:solidFill>
          <a:latin typeface="+mn-lt"/>
        </a:defRPr>
      </a:lvl7pPr>
      <a:lvl8pPr marL="3429000" indent="-228600" algn="just" rtl="0" eaLnBrk="1" fontAlgn="base" hangingPunct="1">
        <a:spcBef>
          <a:spcPct val="20000"/>
        </a:spcBef>
        <a:spcAft>
          <a:spcPct val="0"/>
        </a:spcAft>
        <a:buChar char="»"/>
        <a:defRPr sz="2000">
          <a:solidFill>
            <a:schemeClr val="bg1"/>
          </a:solidFill>
          <a:latin typeface="+mn-lt"/>
        </a:defRPr>
      </a:lvl8pPr>
      <a:lvl9pPr marL="3886200" indent="-228600" algn="just"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0B97-5B17-0540-8E97-DCA2AE696E6F}"/>
              </a:ext>
            </a:extLst>
          </p:cNvPr>
          <p:cNvSpPr>
            <a:spLocks noGrp="1"/>
          </p:cNvSpPr>
          <p:nvPr>
            <p:ph type="ctrTitle"/>
          </p:nvPr>
        </p:nvSpPr>
        <p:spPr/>
        <p:txBody>
          <a:bodyPr/>
          <a:lstStyle/>
          <a:p>
            <a:r>
              <a:rPr lang="en-US" dirty="0"/>
              <a:t>Spending Review 2020</a:t>
            </a:r>
          </a:p>
        </p:txBody>
      </p:sp>
      <p:sp>
        <p:nvSpPr>
          <p:cNvPr id="3" name="Subtitle 2">
            <a:extLst>
              <a:ext uri="{FF2B5EF4-FFF2-40B4-BE49-F238E27FC236}">
                <a16:creationId xmlns:a16="http://schemas.microsoft.com/office/drawing/2014/main" id="{11529DCC-010F-BA4A-84F6-E34D79595C34}"/>
              </a:ext>
            </a:extLst>
          </p:cNvPr>
          <p:cNvSpPr>
            <a:spLocks noGrp="1"/>
          </p:cNvSpPr>
          <p:nvPr>
            <p:ph type="subTitle" idx="1"/>
          </p:nvPr>
        </p:nvSpPr>
        <p:spPr>
          <a:xfrm>
            <a:off x="1524000" y="3748795"/>
            <a:ext cx="9144000" cy="549548"/>
          </a:xfrm>
        </p:spPr>
        <p:txBody>
          <a:bodyPr/>
          <a:lstStyle/>
          <a:p>
            <a:r>
              <a:rPr lang="en-US" b="1" dirty="0"/>
              <a:t>David Phillips</a:t>
            </a:r>
          </a:p>
        </p:txBody>
      </p:sp>
      <p:sp>
        <p:nvSpPr>
          <p:cNvPr id="5" name="Text Placeholder 4">
            <a:extLst>
              <a:ext uri="{FF2B5EF4-FFF2-40B4-BE49-F238E27FC236}">
                <a16:creationId xmlns:a16="http://schemas.microsoft.com/office/drawing/2014/main" id="{D2B38176-7794-0C4C-ACEE-40E7B2CAC4E5}"/>
              </a:ext>
            </a:extLst>
          </p:cNvPr>
          <p:cNvSpPr>
            <a:spLocks noGrp="1"/>
          </p:cNvSpPr>
          <p:nvPr>
            <p:ph type="body" sz="quarter" idx="11"/>
          </p:nvPr>
        </p:nvSpPr>
        <p:spPr/>
        <p:txBody>
          <a:bodyPr>
            <a:normAutofit/>
          </a:bodyPr>
          <a:lstStyle/>
          <a:p>
            <a:pPr marL="0" indent="0" algn="ctr">
              <a:buNone/>
            </a:pPr>
            <a:r>
              <a:rPr lang="en-US" dirty="0"/>
              <a:t>Associate Director, Institute for Fiscal Studies</a:t>
            </a:r>
          </a:p>
        </p:txBody>
      </p:sp>
    </p:spTree>
    <p:extLst>
      <p:ext uri="{BB962C8B-B14F-4D97-AF65-F5344CB8AC3E}">
        <p14:creationId xmlns:p14="http://schemas.microsoft.com/office/powerpoint/2010/main" val="200831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595" y="1604797"/>
            <a:ext cx="7200800" cy="2016224"/>
          </a:xfrm>
        </p:spPr>
        <p:txBody>
          <a:bodyPr/>
          <a:lstStyle/>
          <a:p>
            <a:pPr algn="ctr"/>
            <a:r>
              <a:rPr lang="en-GB" sz="6400" dirty="0"/>
              <a:t>What is the outlook for funding?</a:t>
            </a:r>
          </a:p>
        </p:txBody>
      </p:sp>
    </p:spTree>
    <p:extLst>
      <p:ext uri="{BB962C8B-B14F-4D97-AF65-F5344CB8AC3E}">
        <p14:creationId xmlns:p14="http://schemas.microsoft.com/office/powerpoint/2010/main" val="266038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00" y="593251"/>
            <a:ext cx="8736384" cy="915535"/>
          </a:xfrm>
        </p:spPr>
        <p:txBody>
          <a:bodyPr/>
          <a:lstStyle/>
          <a:p>
            <a:r>
              <a:rPr lang="en-GB" dirty="0"/>
              <a:t>Longer term outlook is uncertain, but next year could be just a lull in the storm</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sp>
        <p:nvSpPr>
          <p:cNvPr id="3077" name="Rectangle 5"/>
          <p:cNvSpPr>
            <a:spLocks noChangeArrowheads="1"/>
          </p:cNvSpPr>
          <p:nvPr/>
        </p:nvSpPr>
        <p:spPr bwMode="auto">
          <a:xfrm>
            <a:off x="1" y="480"/>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3079" name="Rectangle 7"/>
          <p:cNvSpPr>
            <a:spLocks noChangeArrowheads="1"/>
          </p:cNvSpPr>
          <p:nvPr/>
        </p:nvSpPr>
        <p:spPr bwMode="auto">
          <a:xfrm>
            <a:off x="1" y="305281"/>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8" name="Content Placeholder 2"/>
          <p:cNvSpPr>
            <a:spLocks noGrp="1"/>
          </p:cNvSpPr>
          <p:nvPr>
            <p:ph idx="1"/>
          </p:nvPr>
        </p:nvSpPr>
        <p:spPr>
          <a:xfrm>
            <a:off x="815413" y="1796819"/>
            <a:ext cx="10752608" cy="4032448"/>
          </a:xfrm>
        </p:spPr>
        <p:txBody>
          <a:bodyPr>
            <a:normAutofit/>
          </a:bodyPr>
          <a:lstStyle/>
          <a:p>
            <a:r>
              <a:rPr lang="en-GB" sz="2267" dirty="0"/>
              <a:t>Rising demands for and costs of service provision – especially social care</a:t>
            </a:r>
          </a:p>
          <a:p>
            <a:pPr lvl="2"/>
            <a:endParaRPr lang="en-GB" sz="267" dirty="0"/>
          </a:p>
          <a:p>
            <a:pPr lvl="2">
              <a:buNone/>
            </a:pPr>
            <a:endParaRPr lang="en-GB" b="1" dirty="0"/>
          </a:p>
          <a:p>
            <a:pPr lvl="2">
              <a:buNone/>
            </a:pPr>
            <a:endParaRPr lang="en-GB" dirty="0"/>
          </a:p>
          <a:p>
            <a:pPr lvl="2"/>
            <a:endParaRPr lang="en-GB" sz="400" dirty="0"/>
          </a:p>
          <a:p>
            <a:pPr lvl="2">
              <a:buNone/>
            </a:pPr>
            <a:endParaRPr lang="en-GB" dirty="0"/>
          </a:p>
        </p:txBody>
      </p:sp>
    </p:spTree>
    <p:extLst>
      <p:ext uri="{BB962C8B-B14F-4D97-AF65-F5344CB8AC3E}">
        <p14:creationId xmlns:p14="http://schemas.microsoft.com/office/powerpoint/2010/main" val="15183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00" y="593251"/>
            <a:ext cx="8736384" cy="915535"/>
          </a:xfrm>
        </p:spPr>
        <p:txBody>
          <a:bodyPr/>
          <a:lstStyle/>
          <a:p>
            <a:r>
              <a:rPr lang="en-GB" dirty="0"/>
              <a:t>Projections of real-terms increases in spending needs</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sp>
        <p:nvSpPr>
          <p:cNvPr id="3077" name="Rectangle 5"/>
          <p:cNvSpPr>
            <a:spLocks noChangeArrowheads="1"/>
          </p:cNvSpPr>
          <p:nvPr/>
        </p:nvSpPr>
        <p:spPr bwMode="auto">
          <a:xfrm>
            <a:off x="1" y="480"/>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3079" name="Rectangle 7"/>
          <p:cNvSpPr>
            <a:spLocks noChangeArrowheads="1"/>
          </p:cNvSpPr>
          <p:nvPr/>
        </p:nvSpPr>
        <p:spPr bwMode="auto">
          <a:xfrm>
            <a:off x="1" y="305281"/>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graphicFrame>
        <p:nvGraphicFramePr>
          <p:cNvPr id="8" name="Table 7"/>
          <p:cNvGraphicFramePr>
            <a:graphicFrameLocks noGrp="1"/>
          </p:cNvGraphicFramePr>
          <p:nvPr/>
        </p:nvGraphicFramePr>
        <p:xfrm>
          <a:off x="1007435" y="1796814"/>
          <a:ext cx="9793086" cy="4330086"/>
        </p:xfrm>
        <a:graphic>
          <a:graphicData uri="http://schemas.openxmlformats.org/drawingml/2006/table">
            <a:tbl>
              <a:tblPr/>
              <a:tblGrid>
                <a:gridCol w="3024453">
                  <a:extLst>
                    <a:ext uri="{9D8B030D-6E8A-4147-A177-3AD203B41FA5}">
                      <a16:colId xmlns:a16="http://schemas.microsoft.com/office/drawing/2014/main" val="20000"/>
                    </a:ext>
                  </a:extLst>
                </a:gridCol>
                <a:gridCol w="1686189">
                  <a:extLst>
                    <a:ext uri="{9D8B030D-6E8A-4147-A177-3AD203B41FA5}">
                      <a16:colId xmlns:a16="http://schemas.microsoft.com/office/drawing/2014/main" val="20001"/>
                    </a:ext>
                  </a:extLst>
                </a:gridCol>
                <a:gridCol w="1698696">
                  <a:extLst>
                    <a:ext uri="{9D8B030D-6E8A-4147-A177-3AD203B41FA5}">
                      <a16:colId xmlns:a16="http://schemas.microsoft.com/office/drawing/2014/main" val="20002"/>
                    </a:ext>
                  </a:extLst>
                </a:gridCol>
                <a:gridCol w="1611145">
                  <a:extLst>
                    <a:ext uri="{9D8B030D-6E8A-4147-A177-3AD203B41FA5}">
                      <a16:colId xmlns:a16="http://schemas.microsoft.com/office/drawing/2014/main" val="20003"/>
                    </a:ext>
                  </a:extLst>
                </a:gridCol>
                <a:gridCol w="1772603">
                  <a:extLst>
                    <a:ext uri="{9D8B030D-6E8A-4147-A177-3AD203B41FA5}">
                      <a16:colId xmlns:a16="http://schemas.microsoft.com/office/drawing/2014/main" val="20004"/>
                    </a:ext>
                  </a:extLst>
                </a:gridCol>
              </a:tblGrid>
              <a:tr h="787287">
                <a:tc>
                  <a:txBody>
                    <a:bodyPr/>
                    <a:lstStyle/>
                    <a:p>
                      <a:pPr>
                        <a:spcAft>
                          <a:spcPts val="1000"/>
                        </a:spcAft>
                      </a:pPr>
                      <a:r>
                        <a:rPr lang="en-GB" sz="1600" b="1" dirty="0">
                          <a:solidFill>
                            <a:schemeClr val="tx1"/>
                          </a:solidFill>
                          <a:latin typeface="Noto Sans"/>
                          <a:ea typeface="Noto Sans"/>
                          <a:cs typeface="Times New Roman"/>
                        </a:rPr>
                        <a:t>Study</a:t>
                      </a:r>
                    </a:p>
                  </a:txBody>
                  <a:tcPr marT="0" marB="0" anchor="ctr">
                    <a:lnL>
                      <a:noFill/>
                    </a:lnL>
                    <a:lnR>
                      <a:noFill/>
                    </a:lnR>
                    <a:lnT w="12700" cap="flat" cmpd="sng" algn="ctr">
                      <a:solidFill>
                        <a:srgbClr val="93A445"/>
                      </a:solidFill>
                      <a:prstDash val="solid"/>
                      <a:round/>
                      <a:headEnd type="none" w="med" len="med"/>
                      <a:tailEnd type="none" w="med" len="med"/>
                    </a:lnT>
                    <a:lnB w="12700" cap="flat" cmpd="sng" algn="ctr">
                      <a:solidFill>
                        <a:srgbClr val="93A445"/>
                      </a:solidFill>
                      <a:prstDash val="solid"/>
                      <a:round/>
                      <a:headEnd type="none" w="med" len="med"/>
                      <a:tailEnd type="none" w="med" len="med"/>
                    </a:lnB>
                  </a:tcPr>
                </a:tc>
                <a:tc>
                  <a:txBody>
                    <a:bodyPr/>
                    <a:lstStyle/>
                    <a:p>
                      <a:pPr algn="ctr">
                        <a:spcAft>
                          <a:spcPts val="1000"/>
                        </a:spcAft>
                      </a:pPr>
                      <a:r>
                        <a:rPr lang="en-GB" sz="1600" b="1">
                          <a:solidFill>
                            <a:schemeClr val="tx1"/>
                          </a:solidFill>
                          <a:latin typeface="Noto Sans"/>
                          <a:ea typeface="Noto Sans"/>
                          <a:cs typeface="Times New Roman"/>
                        </a:rPr>
                        <a:t>Adults’ social care</a:t>
                      </a:r>
                    </a:p>
                  </a:txBody>
                  <a:tcPr marT="0" marB="0" anchor="ctr">
                    <a:lnL>
                      <a:noFill/>
                    </a:lnL>
                    <a:lnR>
                      <a:noFill/>
                    </a:lnR>
                    <a:lnT w="12700" cap="flat" cmpd="sng" algn="ctr">
                      <a:solidFill>
                        <a:srgbClr val="93A445"/>
                      </a:solidFill>
                      <a:prstDash val="solid"/>
                      <a:round/>
                      <a:headEnd type="none" w="med" len="med"/>
                      <a:tailEnd type="none" w="med" len="med"/>
                    </a:lnT>
                    <a:lnB w="12700" cap="flat" cmpd="sng" algn="ctr">
                      <a:solidFill>
                        <a:srgbClr val="93A445"/>
                      </a:solidFill>
                      <a:prstDash val="solid"/>
                      <a:round/>
                      <a:headEnd type="none" w="med" len="med"/>
                      <a:tailEnd type="none" w="med" len="med"/>
                    </a:lnB>
                  </a:tcPr>
                </a:tc>
                <a:tc>
                  <a:txBody>
                    <a:bodyPr/>
                    <a:lstStyle/>
                    <a:p>
                      <a:pPr algn="ctr">
                        <a:spcAft>
                          <a:spcPts val="1000"/>
                        </a:spcAft>
                      </a:pPr>
                      <a:r>
                        <a:rPr lang="en-GB" sz="1600" b="1" dirty="0">
                          <a:solidFill>
                            <a:schemeClr val="tx1"/>
                          </a:solidFill>
                          <a:latin typeface="Noto Sans"/>
                          <a:ea typeface="Noto Sans"/>
                          <a:cs typeface="Times New Roman"/>
                        </a:rPr>
                        <a:t>Children’s services</a:t>
                      </a:r>
                    </a:p>
                  </a:txBody>
                  <a:tcPr marT="0" marB="0" anchor="ctr">
                    <a:lnL>
                      <a:noFill/>
                    </a:lnL>
                    <a:lnR>
                      <a:noFill/>
                    </a:lnR>
                    <a:lnT w="12700" cap="flat" cmpd="sng" algn="ctr">
                      <a:solidFill>
                        <a:srgbClr val="93A445"/>
                      </a:solidFill>
                      <a:prstDash val="solid"/>
                      <a:round/>
                      <a:headEnd type="none" w="med" len="med"/>
                      <a:tailEnd type="none" w="med" len="med"/>
                    </a:lnT>
                    <a:lnB w="12700" cap="flat" cmpd="sng" algn="ctr">
                      <a:solidFill>
                        <a:srgbClr val="93A445"/>
                      </a:solidFill>
                      <a:prstDash val="solid"/>
                      <a:round/>
                      <a:headEnd type="none" w="med" len="med"/>
                      <a:tailEnd type="none" w="med" len="med"/>
                    </a:lnB>
                  </a:tcPr>
                </a:tc>
                <a:tc>
                  <a:txBody>
                    <a:bodyPr/>
                    <a:lstStyle/>
                    <a:p>
                      <a:pPr algn="ctr">
                        <a:spcAft>
                          <a:spcPts val="1000"/>
                        </a:spcAft>
                      </a:pPr>
                      <a:r>
                        <a:rPr lang="en-GB" sz="1600" b="1">
                          <a:solidFill>
                            <a:schemeClr val="tx1"/>
                          </a:solidFill>
                          <a:latin typeface="Noto Sans"/>
                          <a:ea typeface="Noto Sans"/>
                          <a:cs typeface="Times New Roman"/>
                        </a:rPr>
                        <a:t>Other services</a:t>
                      </a:r>
                    </a:p>
                  </a:txBody>
                  <a:tcPr marT="0" marB="0" anchor="ctr">
                    <a:lnL>
                      <a:noFill/>
                    </a:lnL>
                    <a:lnR>
                      <a:noFill/>
                    </a:lnR>
                    <a:lnT w="12700" cap="flat" cmpd="sng" algn="ctr">
                      <a:solidFill>
                        <a:srgbClr val="93A445"/>
                      </a:solidFill>
                      <a:prstDash val="solid"/>
                      <a:round/>
                      <a:headEnd type="none" w="med" len="med"/>
                      <a:tailEnd type="none" w="med" len="med"/>
                    </a:lnT>
                    <a:lnB w="12700" cap="flat" cmpd="sng" algn="ctr">
                      <a:solidFill>
                        <a:srgbClr val="93A445"/>
                      </a:solidFill>
                      <a:prstDash val="solid"/>
                      <a:round/>
                      <a:headEnd type="none" w="med" len="med"/>
                      <a:tailEnd type="none" w="med" len="med"/>
                    </a:lnB>
                  </a:tcPr>
                </a:tc>
                <a:tc>
                  <a:txBody>
                    <a:bodyPr/>
                    <a:lstStyle/>
                    <a:p>
                      <a:pPr algn="ctr">
                        <a:spcAft>
                          <a:spcPts val="1000"/>
                        </a:spcAft>
                      </a:pPr>
                      <a:r>
                        <a:rPr lang="en-GB" sz="1600" b="1">
                          <a:solidFill>
                            <a:schemeClr val="tx1"/>
                          </a:solidFill>
                          <a:latin typeface="Noto Sans"/>
                          <a:ea typeface="Noto Sans"/>
                          <a:cs typeface="Times New Roman"/>
                        </a:rPr>
                        <a:t>Overall</a:t>
                      </a:r>
                    </a:p>
                  </a:txBody>
                  <a:tcPr marT="0" marB="0" anchor="ctr">
                    <a:lnL>
                      <a:noFill/>
                    </a:lnL>
                    <a:lnR>
                      <a:noFill/>
                    </a:lnR>
                    <a:lnT w="12700" cap="flat" cmpd="sng" algn="ctr">
                      <a:solidFill>
                        <a:srgbClr val="93A445"/>
                      </a:solidFill>
                      <a:prstDash val="solid"/>
                      <a:round/>
                      <a:headEnd type="none" w="med" len="med"/>
                      <a:tailEnd type="none" w="med" len="med"/>
                    </a:lnT>
                    <a:lnB w="12700" cap="flat" cmpd="sng" algn="ctr">
                      <a:solidFill>
                        <a:srgbClr val="93A445"/>
                      </a:solidFill>
                      <a:prstDash val="solid"/>
                      <a:round/>
                      <a:headEnd type="none" w="med" len="med"/>
                      <a:tailEnd type="none" w="med" len="med"/>
                    </a:lnB>
                  </a:tcPr>
                </a:tc>
                <a:extLst>
                  <a:ext uri="{0D108BD9-81ED-4DB2-BD59-A6C34878D82A}">
                    <a16:rowId xmlns:a16="http://schemas.microsoft.com/office/drawing/2014/main" val="10000"/>
                  </a:ext>
                </a:extLst>
              </a:tr>
              <a:tr h="393645">
                <a:tc>
                  <a:txBody>
                    <a:bodyPr/>
                    <a:lstStyle/>
                    <a:p>
                      <a:pPr>
                        <a:spcBef>
                          <a:spcPts val="300"/>
                        </a:spcBef>
                        <a:spcAft>
                          <a:spcPts val="300"/>
                        </a:spcAft>
                      </a:pPr>
                      <a:r>
                        <a:rPr lang="en-GB" sz="1600" b="1">
                          <a:solidFill>
                            <a:schemeClr val="tx1"/>
                          </a:solidFill>
                          <a:latin typeface="Noto Sans"/>
                          <a:ea typeface="Noto Sans"/>
                          <a:cs typeface="Times New Roman"/>
                        </a:rPr>
                        <a:t>Johnson et al (2018)</a:t>
                      </a:r>
                    </a:p>
                  </a:txBody>
                  <a:tcPr marT="0" marB="0" anchor="ctr">
                    <a:lnL>
                      <a:noFill/>
                    </a:lnL>
                    <a:lnR>
                      <a:noFill/>
                    </a:lnR>
                    <a:lnT w="12700" cap="flat" cmpd="sng" algn="ctr">
                      <a:solidFill>
                        <a:srgbClr val="93A445"/>
                      </a:solidFill>
                      <a:prstDash val="solid"/>
                      <a:round/>
                      <a:headEnd type="none" w="med" len="med"/>
                      <a:tailEnd type="none" w="med" len="med"/>
                    </a:lnT>
                    <a:lnB>
                      <a:noFill/>
                    </a:lnB>
                    <a:solidFill>
                      <a:srgbClr val="E5EACE"/>
                    </a:solidFill>
                  </a:tcPr>
                </a:tc>
                <a:tc>
                  <a:txBody>
                    <a:bodyPr/>
                    <a:lstStyle/>
                    <a:p>
                      <a:pPr algn="ctr">
                        <a:spcBef>
                          <a:spcPts val="300"/>
                        </a:spcBef>
                        <a:spcAft>
                          <a:spcPts val="300"/>
                        </a:spcAft>
                      </a:pPr>
                      <a:r>
                        <a:rPr lang="en-GB" sz="1600" b="0" dirty="0">
                          <a:solidFill>
                            <a:schemeClr val="tx1"/>
                          </a:solidFill>
                          <a:latin typeface="Noto Sans"/>
                          <a:ea typeface="Noto Sans"/>
                          <a:cs typeface="Times New Roman"/>
                        </a:rPr>
                        <a:t>3.7%</a:t>
                      </a:r>
                      <a:endParaRPr lang="en-GB" sz="1600" b="1" dirty="0">
                        <a:solidFill>
                          <a:schemeClr val="tx1"/>
                        </a:solidFill>
                        <a:latin typeface="Noto Sans"/>
                        <a:ea typeface="Noto Sans"/>
                        <a:cs typeface="Times New Roman"/>
                      </a:endParaRPr>
                    </a:p>
                  </a:txBody>
                  <a:tcPr marT="0" marB="0" anchor="ctr">
                    <a:lnL>
                      <a:noFill/>
                    </a:lnL>
                    <a:lnR>
                      <a:noFill/>
                    </a:lnR>
                    <a:lnT w="12700" cap="flat" cmpd="sng" algn="ctr">
                      <a:solidFill>
                        <a:srgbClr val="93A445"/>
                      </a:solidFill>
                      <a:prstDash val="solid"/>
                      <a:round/>
                      <a:headEnd type="none" w="med" len="med"/>
                      <a:tailEnd type="none" w="med" len="med"/>
                    </a:lnT>
                    <a:lnB>
                      <a:noFill/>
                    </a:lnB>
                    <a:solidFill>
                      <a:srgbClr val="E5EACE"/>
                    </a:solidFill>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w="12700" cap="flat" cmpd="sng" algn="ctr">
                      <a:solidFill>
                        <a:srgbClr val="93A445"/>
                      </a:solidFill>
                      <a:prstDash val="solid"/>
                      <a:round/>
                      <a:headEnd type="none" w="med" len="med"/>
                      <a:tailEnd type="none" w="med" len="med"/>
                    </a:lnT>
                    <a:lnB>
                      <a:noFill/>
                    </a:lnB>
                    <a:solidFill>
                      <a:srgbClr val="E5EACE"/>
                    </a:solidFill>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w="12700" cap="flat" cmpd="sng" algn="ctr">
                      <a:solidFill>
                        <a:srgbClr val="93A445"/>
                      </a:solidFill>
                      <a:prstDash val="solid"/>
                      <a:round/>
                      <a:headEnd type="none" w="med" len="med"/>
                      <a:tailEnd type="none" w="med" len="med"/>
                    </a:lnT>
                    <a:lnB>
                      <a:noFill/>
                    </a:lnB>
                    <a:solidFill>
                      <a:srgbClr val="E5EACE"/>
                    </a:solidFill>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w="12700" cap="flat" cmpd="sng" algn="ctr">
                      <a:solidFill>
                        <a:srgbClr val="93A445"/>
                      </a:solidFill>
                      <a:prstDash val="solid"/>
                      <a:round/>
                      <a:headEnd type="none" w="med" len="med"/>
                      <a:tailEnd type="none" w="med" len="med"/>
                    </a:lnT>
                    <a:lnB>
                      <a:noFill/>
                    </a:lnB>
                    <a:solidFill>
                      <a:srgbClr val="E5EACE"/>
                    </a:solidFill>
                  </a:tcPr>
                </a:tc>
                <a:extLst>
                  <a:ext uri="{0D108BD9-81ED-4DB2-BD59-A6C34878D82A}">
                    <a16:rowId xmlns:a16="http://schemas.microsoft.com/office/drawing/2014/main" val="10001"/>
                  </a:ext>
                </a:extLst>
              </a:tr>
              <a:tr h="393645">
                <a:tc>
                  <a:txBody>
                    <a:bodyPr/>
                    <a:lstStyle/>
                    <a:p>
                      <a:pPr>
                        <a:spcBef>
                          <a:spcPts val="300"/>
                        </a:spcBef>
                        <a:spcAft>
                          <a:spcPts val="300"/>
                        </a:spcAft>
                      </a:pPr>
                      <a:r>
                        <a:rPr lang="en-GB" sz="1600" b="1">
                          <a:solidFill>
                            <a:schemeClr val="tx1"/>
                          </a:solidFill>
                          <a:latin typeface="Noto Sans"/>
                          <a:ea typeface="Noto Sans"/>
                          <a:cs typeface="Times New Roman"/>
                        </a:rPr>
                        <a:t>OBR (2018) – central</a:t>
                      </a:r>
                    </a:p>
                  </a:txBody>
                  <a:tcPr marT="0" marB="0" anchor="ctr">
                    <a:lnL>
                      <a:noFill/>
                    </a:lnL>
                    <a:lnR>
                      <a:noFill/>
                    </a:lnR>
                    <a:lnT>
                      <a:noFill/>
                    </a:lnT>
                    <a:lnB>
                      <a:noFill/>
                    </a:lnB>
                  </a:tcPr>
                </a:tc>
                <a:tc>
                  <a:txBody>
                    <a:bodyPr/>
                    <a:lstStyle/>
                    <a:p>
                      <a:pPr algn="ctr">
                        <a:spcBef>
                          <a:spcPts val="300"/>
                        </a:spcBef>
                        <a:spcAft>
                          <a:spcPts val="300"/>
                        </a:spcAft>
                      </a:pPr>
                      <a:r>
                        <a:rPr lang="en-GB" sz="1600" b="0">
                          <a:solidFill>
                            <a:schemeClr val="tx1"/>
                          </a:solidFill>
                          <a:latin typeface="Noto Sans"/>
                          <a:ea typeface="Noto Sans"/>
                          <a:cs typeface="Times New Roman"/>
                        </a:rPr>
                        <a:t>3.4%</a:t>
                      </a:r>
                      <a:endParaRPr lang="en-GB" sz="1600" b="1">
                        <a:solidFill>
                          <a:schemeClr val="tx1"/>
                        </a:solidFill>
                        <a:latin typeface="Noto Sans"/>
                        <a:ea typeface="Noto Sans"/>
                        <a:cs typeface="Times New Roman"/>
                      </a:endParaRPr>
                    </a:p>
                  </a:txBody>
                  <a:tcPr marT="0" marB="0" anchor="ctr">
                    <a:lnL>
                      <a:noFill/>
                    </a:lnL>
                    <a:lnR>
                      <a:noFill/>
                    </a:lnR>
                    <a:lnT>
                      <a:noFill/>
                    </a:lnT>
                    <a:lnB>
                      <a:noFill/>
                    </a:lnB>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a:noFill/>
                    </a:lnB>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a:noFill/>
                    </a:lnT>
                    <a:lnB>
                      <a:noFill/>
                    </a:lnB>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a:noFill/>
                    </a:lnT>
                    <a:lnB>
                      <a:noFill/>
                    </a:lnB>
                  </a:tcPr>
                </a:tc>
                <a:extLst>
                  <a:ext uri="{0D108BD9-81ED-4DB2-BD59-A6C34878D82A}">
                    <a16:rowId xmlns:a16="http://schemas.microsoft.com/office/drawing/2014/main" val="10002"/>
                  </a:ext>
                </a:extLst>
              </a:tr>
              <a:tr h="787287">
                <a:tc>
                  <a:txBody>
                    <a:bodyPr/>
                    <a:lstStyle/>
                    <a:p>
                      <a:pPr>
                        <a:spcBef>
                          <a:spcPts val="300"/>
                        </a:spcBef>
                        <a:spcAft>
                          <a:spcPts val="300"/>
                        </a:spcAft>
                      </a:pPr>
                      <a:r>
                        <a:rPr lang="en-GB" sz="1600" b="1">
                          <a:solidFill>
                            <a:schemeClr val="tx1"/>
                          </a:solidFill>
                          <a:latin typeface="Noto Sans"/>
                          <a:ea typeface="Noto Sans"/>
                          <a:cs typeface="Times New Roman"/>
                        </a:rPr>
                        <a:t>OBR (2018) – lower productivity scenario</a:t>
                      </a:r>
                    </a:p>
                  </a:txBody>
                  <a:tcPr marT="0" marB="0" anchor="ctr">
                    <a:lnL>
                      <a:noFill/>
                    </a:lnL>
                    <a:lnR>
                      <a:noFill/>
                    </a:lnR>
                    <a:lnT>
                      <a:noFill/>
                    </a:lnT>
                    <a:lnB>
                      <a:noFill/>
                    </a:lnB>
                    <a:solidFill>
                      <a:srgbClr val="E5EACE"/>
                    </a:solidFill>
                  </a:tcPr>
                </a:tc>
                <a:tc>
                  <a:txBody>
                    <a:bodyPr/>
                    <a:lstStyle/>
                    <a:p>
                      <a:pPr algn="ctr">
                        <a:spcBef>
                          <a:spcPts val="300"/>
                        </a:spcBef>
                        <a:spcAft>
                          <a:spcPts val="300"/>
                        </a:spcAft>
                      </a:pPr>
                      <a:r>
                        <a:rPr lang="en-GB" sz="1600" b="0" dirty="0">
                          <a:solidFill>
                            <a:schemeClr val="tx1"/>
                          </a:solidFill>
                          <a:latin typeface="Noto Sans"/>
                          <a:ea typeface="Noto Sans"/>
                          <a:cs typeface="Times New Roman"/>
                        </a:rPr>
                        <a:t>3.9%</a:t>
                      </a:r>
                      <a:endParaRPr lang="en-GB" sz="1600" b="1" dirty="0">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extLst>
                  <a:ext uri="{0D108BD9-81ED-4DB2-BD59-A6C34878D82A}">
                    <a16:rowId xmlns:a16="http://schemas.microsoft.com/office/drawing/2014/main" val="10003"/>
                  </a:ext>
                </a:extLst>
              </a:tr>
              <a:tr h="787287">
                <a:tc>
                  <a:txBody>
                    <a:bodyPr/>
                    <a:lstStyle/>
                    <a:p>
                      <a:pPr>
                        <a:spcBef>
                          <a:spcPts val="300"/>
                        </a:spcBef>
                        <a:spcAft>
                          <a:spcPts val="300"/>
                        </a:spcAft>
                      </a:pPr>
                      <a:r>
                        <a:rPr lang="en-GB" sz="1600" b="1">
                          <a:solidFill>
                            <a:schemeClr val="tx1"/>
                          </a:solidFill>
                          <a:latin typeface="Noto Sans"/>
                          <a:ea typeface="Noto Sans"/>
                          <a:cs typeface="Times New Roman"/>
                        </a:rPr>
                        <a:t>OBR (2018) – higher productivity scenario</a:t>
                      </a:r>
                    </a:p>
                  </a:txBody>
                  <a:tcPr marT="0" marB="0" anchor="ctr">
                    <a:lnL>
                      <a:noFill/>
                    </a:lnL>
                    <a:lnR>
                      <a:noFill/>
                    </a:lnR>
                    <a:lnT>
                      <a:noFill/>
                    </a:lnT>
                    <a:lnB>
                      <a:noFill/>
                    </a:lnB>
                  </a:tcPr>
                </a:tc>
                <a:tc>
                  <a:txBody>
                    <a:bodyPr/>
                    <a:lstStyle/>
                    <a:p>
                      <a:pPr algn="ctr">
                        <a:spcBef>
                          <a:spcPts val="300"/>
                        </a:spcBef>
                        <a:spcAft>
                          <a:spcPts val="300"/>
                        </a:spcAft>
                      </a:pPr>
                      <a:r>
                        <a:rPr lang="en-GB" sz="1600" b="0" dirty="0">
                          <a:solidFill>
                            <a:schemeClr val="tx1"/>
                          </a:solidFill>
                          <a:latin typeface="Noto Sans"/>
                          <a:ea typeface="Noto Sans"/>
                          <a:cs typeface="Times New Roman"/>
                        </a:rPr>
                        <a:t>2.9%</a:t>
                      </a:r>
                      <a:endParaRPr lang="en-GB" sz="1600" b="1" dirty="0">
                        <a:solidFill>
                          <a:schemeClr val="tx1"/>
                        </a:solidFill>
                        <a:latin typeface="Noto Sans"/>
                        <a:ea typeface="Noto Sans"/>
                        <a:cs typeface="Times New Roman"/>
                      </a:endParaRPr>
                    </a:p>
                  </a:txBody>
                  <a:tcPr marT="0" marB="0" anchor="ctr">
                    <a:lnL>
                      <a:noFill/>
                    </a:lnL>
                    <a:lnR>
                      <a:noFill/>
                    </a:lnR>
                    <a:lnT>
                      <a:noFill/>
                    </a:lnT>
                    <a:lnB>
                      <a:noFill/>
                    </a:lnB>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a:noFill/>
                    </a:lnT>
                    <a:lnB>
                      <a:noFill/>
                    </a:lnB>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a:noFill/>
                    </a:lnB>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a:noFill/>
                    </a:lnB>
                  </a:tcPr>
                </a:tc>
                <a:extLst>
                  <a:ext uri="{0D108BD9-81ED-4DB2-BD59-A6C34878D82A}">
                    <a16:rowId xmlns:a16="http://schemas.microsoft.com/office/drawing/2014/main" val="10004"/>
                  </a:ext>
                </a:extLst>
              </a:tr>
              <a:tr h="393645">
                <a:tc>
                  <a:txBody>
                    <a:bodyPr/>
                    <a:lstStyle/>
                    <a:p>
                      <a:pPr>
                        <a:spcBef>
                          <a:spcPts val="300"/>
                        </a:spcBef>
                        <a:spcAft>
                          <a:spcPts val="300"/>
                        </a:spcAft>
                      </a:pPr>
                      <a:r>
                        <a:rPr lang="en-GB" sz="1600" b="1">
                          <a:solidFill>
                            <a:schemeClr val="tx1"/>
                          </a:solidFill>
                          <a:latin typeface="Noto Sans"/>
                          <a:ea typeface="Noto Sans"/>
                          <a:cs typeface="Times New Roman"/>
                        </a:rPr>
                        <a:t>LGA (2018)</a:t>
                      </a:r>
                    </a:p>
                  </a:txBody>
                  <a:tcPr marT="0" marB="0" anchor="ctr">
                    <a:lnL>
                      <a:noFill/>
                    </a:lnL>
                    <a:lnR>
                      <a:noFill/>
                    </a:lnR>
                    <a:lnT>
                      <a:noFill/>
                    </a:lnT>
                    <a:lnB>
                      <a:noFill/>
                    </a:lnB>
                    <a:solidFill>
                      <a:srgbClr val="E5EACE"/>
                    </a:solidFill>
                  </a:tcPr>
                </a:tc>
                <a:tc>
                  <a:txBody>
                    <a:bodyPr/>
                    <a:lstStyle/>
                    <a:p>
                      <a:pPr algn="ctr">
                        <a:spcBef>
                          <a:spcPts val="300"/>
                        </a:spcBef>
                        <a:spcAft>
                          <a:spcPts val="300"/>
                        </a:spcAft>
                      </a:pPr>
                      <a:r>
                        <a:rPr lang="en-GB" sz="1600" b="0" dirty="0">
                          <a:solidFill>
                            <a:schemeClr val="tx1"/>
                          </a:solidFill>
                          <a:latin typeface="Noto Sans"/>
                          <a:ea typeface="Noto Sans"/>
                          <a:cs typeface="Times New Roman"/>
                        </a:rPr>
                        <a:t>1.7%</a:t>
                      </a:r>
                      <a:endParaRPr lang="en-GB" sz="1600" b="1" dirty="0">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extLst>
                  <a:ext uri="{0D108BD9-81ED-4DB2-BD59-A6C34878D82A}">
                    <a16:rowId xmlns:a16="http://schemas.microsoft.com/office/drawing/2014/main" val="10005"/>
                  </a:ext>
                </a:extLst>
              </a:tr>
              <a:tr h="393645">
                <a:tc>
                  <a:txBody>
                    <a:bodyPr/>
                    <a:lstStyle/>
                    <a:p>
                      <a:pPr>
                        <a:spcBef>
                          <a:spcPts val="300"/>
                        </a:spcBef>
                        <a:spcAft>
                          <a:spcPts val="300"/>
                        </a:spcAft>
                      </a:pPr>
                      <a:r>
                        <a:rPr lang="en-GB" sz="1600" b="1" dirty="0">
                          <a:solidFill>
                            <a:schemeClr val="tx1"/>
                          </a:solidFill>
                          <a:latin typeface="Noto Sans"/>
                          <a:ea typeface="Noto Sans"/>
                          <a:cs typeface="Times New Roman"/>
                        </a:rPr>
                        <a:t>PwC (2019)</a:t>
                      </a:r>
                    </a:p>
                  </a:txBody>
                  <a:tcPr marT="0" marB="0" anchor="ctr">
                    <a:lnL>
                      <a:noFill/>
                    </a:lnL>
                    <a:lnR>
                      <a:noFill/>
                    </a:lnR>
                    <a:lnT>
                      <a:noFill/>
                    </a:lnT>
                    <a:lnB w="12700" cap="flat" cmpd="sng" algn="ctr">
                      <a:noFill/>
                      <a:prstDash val="solid"/>
                      <a:round/>
                      <a:headEnd type="none" w="med" len="med"/>
                      <a:tailEnd type="none" w="med" len="med"/>
                    </a:lnB>
                  </a:tcPr>
                </a:tc>
                <a:tc>
                  <a:txBody>
                    <a:bodyPr/>
                    <a:lstStyle/>
                    <a:p>
                      <a:pPr algn="ctr">
                        <a:spcBef>
                          <a:spcPts val="300"/>
                        </a:spcBef>
                        <a:spcAft>
                          <a:spcPts val="300"/>
                        </a:spcAft>
                      </a:pPr>
                      <a:r>
                        <a:rPr lang="en-GB" sz="1600" b="0" dirty="0">
                          <a:solidFill>
                            <a:schemeClr val="tx1"/>
                          </a:solidFill>
                          <a:latin typeface="Noto Sans"/>
                          <a:ea typeface="Noto Sans"/>
                          <a:cs typeface="Times New Roman"/>
                        </a:rPr>
                        <a:t>2.3%</a:t>
                      </a:r>
                      <a:endParaRPr lang="en-GB" sz="1600" b="1" dirty="0">
                        <a:solidFill>
                          <a:schemeClr val="tx1"/>
                        </a:solidFill>
                        <a:latin typeface="Noto Sans"/>
                        <a:ea typeface="Noto Sans"/>
                        <a:cs typeface="Times New Roman"/>
                      </a:endParaRPr>
                    </a:p>
                  </a:txBody>
                  <a:tcPr marT="0" marB="0" anchor="ctr">
                    <a:lnL>
                      <a:noFill/>
                    </a:lnL>
                    <a:lnR>
                      <a:noFill/>
                    </a:lnR>
                    <a:lnT>
                      <a:noFill/>
                    </a:lnT>
                    <a:lnB w="12700" cap="flat" cmpd="sng" algn="ctr">
                      <a:noFill/>
                      <a:prstDash val="solid"/>
                      <a:round/>
                      <a:headEnd type="none" w="med" len="med"/>
                      <a:tailEnd type="none" w="med" len="med"/>
                    </a:lnB>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a:noFill/>
                    </a:lnT>
                    <a:lnB w="12700" cap="flat" cmpd="sng" algn="ctr">
                      <a:noFill/>
                      <a:prstDash val="solid"/>
                      <a:round/>
                      <a:headEnd type="none" w="med" len="med"/>
                      <a:tailEnd type="none" w="med" len="med"/>
                    </a:lnB>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a:noFill/>
                    </a:lnT>
                    <a:lnB w="12700" cap="flat" cmpd="sng" algn="ctr">
                      <a:noFill/>
                      <a:prstDash val="solid"/>
                      <a:round/>
                      <a:headEnd type="none" w="med" len="med"/>
                      <a:tailEnd type="none" w="med" len="med"/>
                    </a:lnB>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93645">
                <a:tc>
                  <a:txBody>
                    <a:bodyPr/>
                    <a:lstStyle/>
                    <a:p>
                      <a:pPr>
                        <a:spcBef>
                          <a:spcPts val="300"/>
                        </a:spcBef>
                        <a:spcAft>
                          <a:spcPts val="300"/>
                        </a:spcAft>
                      </a:pPr>
                      <a:r>
                        <a:rPr lang="en-GB" sz="1600" b="1" dirty="0" err="1">
                          <a:solidFill>
                            <a:schemeClr val="tx1"/>
                          </a:solidFill>
                          <a:latin typeface="Noto Sans"/>
                          <a:ea typeface="Noto Sans"/>
                          <a:cs typeface="Times New Roman"/>
                        </a:rPr>
                        <a:t>IfG</a:t>
                      </a:r>
                      <a:r>
                        <a:rPr lang="en-GB" sz="1600" b="1" dirty="0">
                          <a:solidFill>
                            <a:schemeClr val="tx1"/>
                          </a:solidFill>
                          <a:latin typeface="Noto Sans"/>
                          <a:ea typeface="Noto Sans"/>
                          <a:cs typeface="Times New Roman"/>
                        </a:rPr>
                        <a:t> (2019)</a:t>
                      </a:r>
                    </a:p>
                  </a:txBody>
                  <a:tcPr marT="0" marB="0" anchor="ctr">
                    <a:lnL>
                      <a:noFill/>
                    </a:lnL>
                    <a:lnR>
                      <a:noFill/>
                    </a:lnR>
                    <a:lnT>
                      <a:noFill/>
                    </a:lnT>
                    <a:lnB w="12700" cap="flat" cmpd="sng" algn="ctr">
                      <a:solidFill>
                        <a:srgbClr val="93A445"/>
                      </a:solidFill>
                      <a:prstDash val="solid"/>
                      <a:round/>
                      <a:headEnd type="none" w="med" len="med"/>
                      <a:tailEnd type="none" w="med" len="med"/>
                    </a:lnB>
                  </a:tcPr>
                </a:tc>
                <a:tc>
                  <a:txBody>
                    <a:bodyPr/>
                    <a:lstStyle/>
                    <a:p>
                      <a:pPr algn="ctr">
                        <a:spcBef>
                          <a:spcPts val="300"/>
                        </a:spcBef>
                        <a:spcAft>
                          <a:spcPts val="300"/>
                        </a:spcAft>
                      </a:pPr>
                      <a:r>
                        <a:rPr lang="en-GB" sz="1600" b="0" dirty="0">
                          <a:solidFill>
                            <a:schemeClr val="tx1"/>
                          </a:solidFill>
                          <a:latin typeface="Noto Sans"/>
                          <a:ea typeface="Noto Sans"/>
                          <a:cs typeface="Times New Roman"/>
                        </a:rPr>
                        <a:t>2.2%</a:t>
                      </a:r>
                    </a:p>
                  </a:txBody>
                  <a:tcPr marT="0" marB="0" anchor="ctr">
                    <a:lnL>
                      <a:noFill/>
                    </a:lnL>
                    <a:lnR>
                      <a:noFill/>
                    </a:lnR>
                    <a:lnT>
                      <a:noFill/>
                    </a:lnT>
                    <a:lnB w="12700" cap="flat" cmpd="sng" algn="ctr">
                      <a:solidFill>
                        <a:srgbClr val="93A445"/>
                      </a:solidFill>
                      <a:prstDash val="solid"/>
                      <a:round/>
                      <a:headEnd type="none" w="med" len="med"/>
                      <a:tailEnd type="none" w="med" len="med"/>
                    </a:lnB>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w="12700" cap="flat" cmpd="sng" algn="ctr">
                      <a:solidFill>
                        <a:srgbClr val="93A445"/>
                      </a:solidFill>
                      <a:prstDash val="solid"/>
                      <a:round/>
                      <a:headEnd type="none" w="med" len="med"/>
                      <a:tailEnd type="none" w="med" len="med"/>
                    </a:lnB>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a:noFill/>
                    </a:lnT>
                    <a:lnB w="12700" cap="flat" cmpd="sng" algn="ctr">
                      <a:solidFill>
                        <a:srgbClr val="93A445"/>
                      </a:solidFill>
                      <a:prstDash val="solid"/>
                      <a:round/>
                      <a:headEnd type="none" w="med" len="med"/>
                      <a:tailEnd type="none" w="med" len="med"/>
                    </a:lnB>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w="12700" cap="flat" cmpd="sng" algn="ctr">
                      <a:solidFill>
                        <a:srgbClr val="93A445"/>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Oval 8"/>
          <p:cNvSpPr/>
          <p:nvPr/>
        </p:nvSpPr>
        <p:spPr>
          <a:xfrm>
            <a:off x="4367808" y="4869160"/>
            <a:ext cx="960107" cy="1344149"/>
          </a:xfrm>
          <a:prstGeom prst="ellipse">
            <a:avLst/>
          </a:prstGeom>
          <a:noFill/>
          <a:ln>
            <a:solidFill>
              <a:srgbClr val="F03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a:solidFill>
                <a:prstClr val="white"/>
              </a:solidFill>
              <a:latin typeface="Noto Sans"/>
            </a:endParaRPr>
          </a:p>
        </p:txBody>
      </p:sp>
      <p:sp>
        <p:nvSpPr>
          <p:cNvPr id="11" name="Oval 10"/>
          <p:cNvSpPr/>
          <p:nvPr/>
        </p:nvSpPr>
        <p:spPr>
          <a:xfrm>
            <a:off x="4367808" y="2468893"/>
            <a:ext cx="960107" cy="960107"/>
          </a:xfrm>
          <a:prstGeom prst="ellipse">
            <a:avLst/>
          </a:prstGeom>
          <a:noFill/>
          <a:ln>
            <a:solidFill>
              <a:srgbClr val="F03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a:solidFill>
                <a:prstClr val="white"/>
              </a:solidFill>
              <a:latin typeface="Noto Sans"/>
            </a:endParaRPr>
          </a:p>
        </p:txBody>
      </p:sp>
    </p:spTree>
    <p:extLst>
      <p:ext uri="{BB962C8B-B14F-4D97-AF65-F5344CB8AC3E}">
        <p14:creationId xmlns:p14="http://schemas.microsoft.com/office/powerpoint/2010/main" val="335540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00" y="593251"/>
            <a:ext cx="8736384" cy="915535"/>
          </a:xfrm>
        </p:spPr>
        <p:txBody>
          <a:bodyPr/>
          <a:lstStyle/>
          <a:p>
            <a:r>
              <a:rPr lang="en-GB" dirty="0"/>
              <a:t>Projections of real-terms increases in spending needs</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sp>
        <p:nvSpPr>
          <p:cNvPr id="3077" name="Rectangle 5"/>
          <p:cNvSpPr>
            <a:spLocks noChangeArrowheads="1"/>
          </p:cNvSpPr>
          <p:nvPr/>
        </p:nvSpPr>
        <p:spPr bwMode="auto">
          <a:xfrm>
            <a:off x="1" y="480"/>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3079" name="Rectangle 7"/>
          <p:cNvSpPr>
            <a:spLocks noChangeArrowheads="1"/>
          </p:cNvSpPr>
          <p:nvPr/>
        </p:nvSpPr>
        <p:spPr bwMode="auto">
          <a:xfrm>
            <a:off x="1" y="305281"/>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graphicFrame>
        <p:nvGraphicFramePr>
          <p:cNvPr id="8" name="Table 7"/>
          <p:cNvGraphicFramePr>
            <a:graphicFrameLocks noGrp="1"/>
          </p:cNvGraphicFramePr>
          <p:nvPr/>
        </p:nvGraphicFramePr>
        <p:xfrm>
          <a:off x="1007435" y="1796814"/>
          <a:ext cx="9793086" cy="4330086"/>
        </p:xfrm>
        <a:graphic>
          <a:graphicData uri="http://schemas.openxmlformats.org/drawingml/2006/table">
            <a:tbl>
              <a:tblPr/>
              <a:tblGrid>
                <a:gridCol w="3024453">
                  <a:extLst>
                    <a:ext uri="{9D8B030D-6E8A-4147-A177-3AD203B41FA5}">
                      <a16:colId xmlns:a16="http://schemas.microsoft.com/office/drawing/2014/main" val="20000"/>
                    </a:ext>
                  </a:extLst>
                </a:gridCol>
                <a:gridCol w="1686189">
                  <a:extLst>
                    <a:ext uri="{9D8B030D-6E8A-4147-A177-3AD203B41FA5}">
                      <a16:colId xmlns:a16="http://schemas.microsoft.com/office/drawing/2014/main" val="20001"/>
                    </a:ext>
                  </a:extLst>
                </a:gridCol>
                <a:gridCol w="1698696">
                  <a:extLst>
                    <a:ext uri="{9D8B030D-6E8A-4147-A177-3AD203B41FA5}">
                      <a16:colId xmlns:a16="http://schemas.microsoft.com/office/drawing/2014/main" val="20002"/>
                    </a:ext>
                  </a:extLst>
                </a:gridCol>
                <a:gridCol w="1611145">
                  <a:extLst>
                    <a:ext uri="{9D8B030D-6E8A-4147-A177-3AD203B41FA5}">
                      <a16:colId xmlns:a16="http://schemas.microsoft.com/office/drawing/2014/main" val="20003"/>
                    </a:ext>
                  </a:extLst>
                </a:gridCol>
                <a:gridCol w="1772603">
                  <a:extLst>
                    <a:ext uri="{9D8B030D-6E8A-4147-A177-3AD203B41FA5}">
                      <a16:colId xmlns:a16="http://schemas.microsoft.com/office/drawing/2014/main" val="20004"/>
                    </a:ext>
                  </a:extLst>
                </a:gridCol>
              </a:tblGrid>
              <a:tr h="787287">
                <a:tc>
                  <a:txBody>
                    <a:bodyPr/>
                    <a:lstStyle/>
                    <a:p>
                      <a:pPr>
                        <a:spcAft>
                          <a:spcPts val="1000"/>
                        </a:spcAft>
                      </a:pPr>
                      <a:r>
                        <a:rPr lang="en-GB" sz="1600" b="1" dirty="0">
                          <a:solidFill>
                            <a:schemeClr val="tx1"/>
                          </a:solidFill>
                          <a:latin typeface="Noto Sans"/>
                          <a:ea typeface="Noto Sans"/>
                          <a:cs typeface="Times New Roman"/>
                        </a:rPr>
                        <a:t>Study</a:t>
                      </a:r>
                    </a:p>
                  </a:txBody>
                  <a:tcPr marT="0" marB="0" anchor="ctr">
                    <a:lnL>
                      <a:noFill/>
                    </a:lnL>
                    <a:lnR>
                      <a:noFill/>
                    </a:lnR>
                    <a:lnT w="12700" cap="flat" cmpd="sng" algn="ctr">
                      <a:solidFill>
                        <a:srgbClr val="93A445"/>
                      </a:solidFill>
                      <a:prstDash val="solid"/>
                      <a:round/>
                      <a:headEnd type="none" w="med" len="med"/>
                      <a:tailEnd type="none" w="med" len="med"/>
                    </a:lnT>
                    <a:lnB w="12700" cap="flat" cmpd="sng" algn="ctr">
                      <a:solidFill>
                        <a:srgbClr val="93A445"/>
                      </a:solidFill>
                      <a:prstDash val="solid"/>
                      <a:round/>
                      <a:headEnd type="none" w="med" len="med"/>
                      <a:tailEnd type="none" w="med" len="med"/>
                    </a:lnB>
                  </a:tcPr>
                </a:tc>
                <a:tc>
                  <a:txBody>
                    <a:bodyPr/>
                    <a:lstStyle/>
                    <a:p>
                      <a:pPr algn="ctr">
                        <a:spcAft>
                          <a:spcPts val="1000"/>
                        </a:spcAft>
                      </a:pPr>
                      <a:r>
                        <a:rPr lang="en-GB" sz="1600" b="1">
                          <a:solidFill>
                            <a:schemeClr val="tx1"/>
                          </a:solidFill>
                          <a:latin typeface="Noto Sans"/>
                          <a:ea typeface="Noto Sans"/>
                          <a:cs typeface="Times New Roman"/>
                        </a:rPr>
                        <a:t>Adults’ social care</a:t>
                      </a:r>
                    </a:p>
                  </a:txBody>
                  <a:tcPr marT="0" marB="0" anchor="ctr">
                    <a:lnL>
                      <a:noFill/>
                    </a:lnL>
                    <a:lnR>
                      <a:noFill/>
                    </a:lnR>
                    <a:lnT w="12700" cap="flat" cmpd="sng" algn="ctr">
                      <a:solidFill>
                        <a:srgbClr val="93A445"/>
                      </a:solidFill>
                      <a:prstDash val="solid"/>
                      <a:round/>
                      <a:headEnd type="none" w="med" len="med"/>
                      <a:tailEnd type="none" w="med" len="med"/>
                    </a:lnT>
                    <a:lnB w="12700" cap="flat" cmpd="sng" algn="ctr">
                      <a:solidFill>
                        <a:srgbClr val="93A445"/>
                      </a:solidFill>
                      <a:prstDash val="solid"/>
                      <a:round/>
                      <a:headEnd type="none" w="med" len="med"/>
                      <a:tailEnd type="none" w="med" len="med"/>
                    </a:lnB>
                  </a:tcPr>
                </a:tc>
                <a:tc>
                  <a:txBody>
                    <a:bodyPr/>
                    <a:lstStyle/>
                    <a:p>
                      <a:pPr algn="ctr">
                        <a:spcAft>
                          <a:spcPts val="1000"/>
                        </a:spcAft>
                      </a:pPr>
                      <a:r>
                        <a:rPr lang="en-GB" sz="1600" b="1" dirty="0">
                          <a:solidFill>
                            <a:schemeClr val="tx1"/>
                          </a:solidFill>
                          <a:latin typeface="Noto Sans"/>
                          <a:ea typeface="Noto Sans"/>
                          <a:cs typeface="Times New Roman"/>
                        </a:rPr>
                        <a:t>Children’s services</a:t>
                      </a:r>
                    </a:p>
                  </a:txBody>
                  <a:tcPr marT="0" marB="0" anchor="ctr">
                    <a:lnL>
                      <a:noFill/>
                    </a:lnL>
                    <a:lnR>
                      <a:noFill/>
                    </a:lnR>
                    <a:lnT w="12700" cap="flat" cmpd="sng" algn="ctr">
                      <a:solidFill>
                        <a:srgbClr val="93A445"/>
                      </a:solidFill>
                      <a:prstDash val="solid"/>
                      <a:round/>
                      <a:headEnd type="none" w="med" len="med"/>
                      <a:tailEnd type="none" w="med" len="med"/>
                    </a:lnT>
                    <a:lnB w="12700" cap="flat" cmpd="sng" algn="ctr">
                      <a:solidFill>
                        <a:srgbClr val="93A445"/>
                      </a:solidFill>
                      <a:prstDash val="solid"/>
                      <a:round/>
                      <a:headEnd type="none" w="med" len="med"/>
                      <a:tailEnd type="none" w="med" len="med"/>
                    </a:lnB>
                  </a:tcPr>
                </a:tc>
                <a:tc>
                  <a:txBody>
                    <a:bodyPr/>
                    <a:lstStyle/>
                    <a:p>
                      <a:pPr algn="ctr">
                        <a:spcAft>
                          <a:spcPts val="1000"/>
                        </a:spcAft>
                      </a:pPr>
                      <a:r>
                        <a:rPr lang="en-GB" sz="1600" b="1">
                          <a:solidFill>
                            <a:schemeClr val="tx1"/>
                          </a:solidFill>
                          <a:latin typeface="Noto Sans"/>
                          <a:ea typeface="Noto Sans"/>
                          <a:cs typeface="Times New Roman"/>
                        </a:rPr>
                        <a:t>Other services</a:t>
                      </a:r>
                    </a:p>
                  </a:txBody>
                  <a:tcPr marT="0" marB="0" anchor="ctr">
                    <a:lnL>
                      <a:noFill/>
                    </a:lnL>
                    <a:lnR>
                      <a:noFill/>
                    </a:lnR>
                    <a:lnT w="12700" cap="flat" cmpd="sng" algn="ctr">
                      <a:solidFill>
                        <a:srgbClr val="93A445"/>
                      </a:solidFill>
                      <a:prstDash val="solid"/>
                      <a:round/>
                      <a:headEnd type="none" w="med" len="med"/>
                      <a:tailEnd type="none" w="med" len="med"/>
                    </a:lnT>
                    <a:lnB w="12700" cap="flat" cmpd="sng" algn="ctr">
                      <a:solidFill>
                        <a:srgbClr val="93A445"/>
                      </a:solidFill>
                      <a:prstDash val="solid"/>
                      <a:round/>
                      <a:headEnd type="none" w="med" len="med"/>
                      <a:tailEnd type="none" w="med" len="med"/>
                    </a:lnB>
                  </a:tcPr>
                </a:tc>
                <a:tc>
                  <a:txBody>
                    <a:bodyPr/>
                    <a:lstStyle/>
                    <a:p>
                      <a:pPr algn="ctr">
                        <a:spcAft>
                          <a:spcPts val="1000"/>
                        </a:spcAft>
                      </a:pPr>
                      <a:r>
                        <a:rPr lang="en-GB" sz="1600" b="1">
                          <a:solidFill>
                            <a:schemeClr val="tx1"/>
                          </a:solidFill>
                          <a:latin typeface="Noto Sans"/>
                          <a:ea typeface="Noto Sans"/>
                          <a:cs typeface="Times New Roman"/>
                        </a:rPr>
                        <a:t>Overall</a:t>
                      </a:r>
                    </a:p>
                  </a:txBody>
                  <a:tcPr marT="0" marB="0" anchor="ctr">
                    <a:lnL>
                      <a:noFill/>
                    </a:lnL>
                    <a:lnR>
                      <a:noFill/>
                    </a:lnR>
                    <a:lnT w="12700" cap="flat" cmpd="sng" algn="ctr">
                      <a:solidFill>
                        <a:srgbClr val="93A445"/>
                      </a:solidFill>
                      <a:prstDash val="solid"/>
                      <a:round/>
                      <a:headEnd type="none" w="med" len="med"/>
                      <a:tailEnd type="none" w="med" len="med"/>
                    </a:lnT>
                    <a:lnB w="12700" cap="flat" cmpd="sng" algn="ctr">
                      <a:solidFill>
                        <a:srgbClr val="93A445"/>
                      </a:solidFill>
                      <a:prstDash val="solid"/>
                      <a:round/>
                      <a:headEnd type="none" w="med" len="med"/>
                      <a:tailEnd type="none" w="med" len="med"/>
                    </a:lnB>
                  </a:tcPr>
                </a:tc>
                <a:extLst>
                  <a:ext uri="{0D108BD9-81ED-4DB2-BD59-A6C34878D82A}">
                    <a16:rowId xmlns:a16="http://schemas.microsoft.com/office/drawing/2014/main" val="10000"/>
                  </a:ext>
                </a:extLst>
              </a:tr>
              <a:tr h="393645">
                <a:tc>
                  <a:txBody>
                    <a:bodyPr/>
                    <a:lstStyle/>
                    <a:p>
                      <a:pPr>
                        <a:spcBef>
                          <a:spcPts val="300"/>
                        </a:spcBef>
                        <a:spcAft>
                          <a:spcPts val="300"/>
                        </a:spcAft>
                      </a:pPr>
                      <a:r>
                        <a:rPr lang="en-GB" sz="1600" b="1">
                          <a:solidFill>
                            <a:schemeClr val="tx1"/>
                          </a:solidFill>
                          <a:latin typeface="Noto Sans"/>
                          <a:ea typeface="Noto Sans"/>
                          <a:cs typeface="Times New Roman"/>
                        </a:rPr>
                        <a:t>Johnson et al (2018)</a:t>
                      </a:r>
                    </a:p>
                  </a:txBody>
                  <a:tcPr marT="0" marB="0" anchor="ctr">
                    <a:lnL>
                      <a:noFill/>
                    </a:lnL>
                    <a:lnR>
                      <a:noFill/>
                    </a:lnR>
                    <a:lnT w="12700" cap="flat" cmpd="sng" algn="ctr">
                      <a:solidFill>
                        <a:srgbClr val="93A445"/>
                      </a:solidFill>
                      <a:prstDash val="solid"/>
                      <a:round/>
                      <a:headEnd type="none" w="med" len="med"/>
                      <a:tailEnd type="none" w="med" len="med"/>
                    </a:lnT>
                    <a:lnB>
                      <a:noFill/>
                    </a:lnB>
                    <a:solidFill>
                      <a:srgbClr val="E5EACE"/>
                    </a:solidFill>
                  </a:tcPr>
                </a:tc>
                <a:tc>
                  <a:txBody>
                    <a:bodyPr/>
                    <a:lstStyle/>
                    <a:p>
                      <a:pPr algn="ctr">
                        <a:spcBef>
                          <a:spcPts val="300"/>
                        </a:spcBef>
                        <a:spcAft>
                          <a:spcPts val="300"/>
                        </a:spcAft>
                      </a:pPr>
                      <a:r>
                        <a:rPr lang="en-GB" sz="1600" b="0">
                          <a:solidFill>
                            <a:schemeClr val="tx1"/>
                          </a:solidFill>
                          <a:latin typeface="Noto Sans"/>
                          <a:ea typeface="Noto Sans"/>
                          <a:cs typeface="Times New Roman"/>
                        </a:rPr>
                        <a:t>3.7%</a:t>
                      </a:r>
                      <a:endParaRPr lang="en-GB" sz="1600" b="1">
                        <a:solidFill>
                          <a:schemeClr val="tx1"/>
                        </a:solidFill>
                        <a:latin typeface="Noto Sans"/>
                        <a:ea typeface="Noto Sans"/>
                        <a:cs typeface="Times New Roman"/>
                      </a:endParaRPr>
                    </a:p>
                  </a:txBody>
                  <a:tcPr marT="0" marB="0" anchor="ctr">
                    <a:lnL>
                      <a:noFill/>
                    </a:lnL>
                    <a:lnR>
                      <a:noFill/>
                    </a:lnR>
                    <a:lnT w="12700" cap="flat" cmpd="sng" algn="ctr">
                      <a:solidFill>
                        <a:srgbClr val="93A445"/>
                      </a:solidFill>
                      <a:prstDash val="solid"/>
                      <a:round/>
                      <a:headEnd type="none" w="med" len="med"/>
                      <a:tailEnd type="none" w="med" len="med"/>
                    </a:lnT>
                    <a:lnB>
                      <a:noFill/>
                    </a:lnB>
                    <a:solidFill>
                      <a:srgbClr val="E5EACE"/>
                    </a:solidFill>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w="12700" cap="flat" cmpd="sng" algn="ctr">
                      <a:solidFill>
                        <a:srgbClr val="93A445"/>
                      </a:solidFill>
                      <a:prstDash val="solid"/>
                      <a:round/>
                      <a:headEnd type="none" w="med" len="med"/>
                      <a:tailEnd type="none" w="med" len="med"/>
                    </a:lnT>
                    <a:lnB>
                      <a:noFill/>
                    </a:lnB>
                    <a:solidFill>
                      <a:srgbClr val="E5EACE"/>
                    </a:solidFill>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w="12700" cap="flat" cmpd="sng" algn="ctr">
                      <a:solidFill>
                        <a:srgbClr val="93A445"/>
                      </a:solidFill>
                      <a:prstDash val="solid"/>
                      <a:round/>
                      <a:headEnd type="none" w="med" len="med"/>
                      <a:tailEnd type="none" w="med" len="med"/>
                    </a:lnT>
                    <a:lnB>
                      <a:noFill/>
                    </a:lnB>
                    <a:solidFill>
                      <a:srgbClr val="E5EACE"/>
                    </a:solidFill>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w="12700" cap="flat" cmpd="sng" algn="ctr">
                      <a:solidFill>
                        <a:srgbClr val="93A445"/>
                      </a:solidFill>
                      <a:prstDash val="solid"/>
                      <a:round/>
                      <a:headEnd type="none" w="med" len="med"/>
                      <a:tailEnd type="none" w="med" len="med"/>
                    </a:lnT>
                    <a:lnB>
                      <a:noFill/>
                    </a:lnB>
                    <a:solidFill>
                      <a:srgbClr val="E5EACE"/>
                    </a:solidFill>
                  </a:tcPr>
                </a:tc>
                <a:extLst>
                  <a:ext uri="{0D108BD9-81ED-4DB2-BD59-A6C34878D82A}">
                    <a16:rowId xmlns:a16="http://schemas.microsoft.com/office/drawing/2014/main" val="10001"/>
                  </a:ext>
                </a:extLst>
              </a:tr>
              <a:tr h="393645">
                <a:tc>
                  <a:txBody>
                    <a:bodyPr/>
                    <a:lstStyle/>
                    <a:p>
                      <a:pPr>
                        <a:spcBef>
                          <a:spcPts val="300"/>
                        </a:spcBef>
                        <a:spcAft>
                          <a:spcPts val="300"/>
                        </a:spcAft>
                      </a:pPr>
                      <a:r>
                        <a:rPr lang="en-GB" sz="1600" b="1">
                          <a:solidFill>
                            <a:schemeClr val="tx1"/>
                          </a:solidFill>
                          <a:latin typeface="Noto Sans"/>
                          <a:ea typeface="Noto Sans"/>
                          <a:cs typeface="Times New Roman"/>
                        </a:rPr>
                        <a:t>OBR (2018) – central</a:t>
                      </a:r>
                    </a:p>
                  </a:txBody>
                  <a:tcPr marT="0" marB="0" anchor="ctr">
                    <a:lnL>
                      <a:noFill/>
                    </a:lnL>
                    <a:lnR>
                      <a:noFill/>
                    </a:lnR>
                    <a:lnT>
                      <a:noFill/>
                    </a:lnT>
                    <a:lnB>
                      <a:noFill/>
                    </a:lnB>
                  </a:tcPr>
                </a:tc>
                <a:tc>
                  <a:txBody>
                    <a:bodyPr/>
                    <a:lstStyle/>
                    <a:p>
                      <a:pPr algn="ctr">
                        <a:spcBef>
                          <a:spcPts val="300"/>
                        </a:spcBef>
                        <a:spcAft>
                          <a:spcPts val="300"/>
                        </a:spcAft>
                      </a:pPr>
                      <a:r>
                        <a:rPr lang="en-GB" sz="1600" b="0">
                          <a:solidFill>
                            <a:schemeClr val="tx1"/>
                          </a:solidFill>
                          <a:latin typeface="Noto Sans"/>
                          <a:ea typeface="Noto Sans"/>
                          <a:cs typeface="Times New Roman"/>
                        </a:rPr>
                        <a:t>3.4%</a:t>
                      </a:r>
                      <a:endParaRPr lang="en-GB" sz="1600" b="1">
                        <a:solidFill>
                          <a:schemeClr val="tx1"/>
                        </a:solidFill>
                        <a:latin typeface="Noto Sans"/>
                        <a:ea typeface="Noto Sans"/>
                        <a:cs typeface="Times New Roman"/>
                      </a:endParaRPr>
                    </a:p>
                  </a:txBody>
                  <a:tcPr marT="0" marB="0" anchor="ctr">
                    <a:lnL>
                      <a:noFill/>
                    </a:lnL>
                    <a:lnR>
                      <a:noFill/>
                    </a:lnR>
                    <a:lnT>
                      <a:noFill/>
                    </a:lnT>
                    <a:lnB>
                      <a:noFill/>
                    </a:lnB>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a:noFill/>
                    </a:lnB>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a:noFill/>
                    </a:lnT>
                    <a:lnB>
                      <a:noFill/>
                    </a:lnB>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a:noFill/>
                    </a:lnT>
                    <a:lnB>
                      <a:noFill/>
                    </a:lnB>
                  </a:tcPr>
                </a:tc>
                <a:extLst>
                  <a:ext uri="{0D108BD9-81ED-4DB2-BD59-A6C34878D82A}">
                    <a16:rowId xmlns:a16="http://schemas.microsoft.com/office/drawing/2014/main" val="10002"/>
                  </a:ext>
                </a:extLst>
              </a:tr>
              <a:tr h="787287">
                <a:tc>
                  <a:txBody>
                    <a:bodyPr/>
                    <a:lstStyle/>
                    <a:p>
                      <a:pPr>
                        <a:spcBef>
                          <a:spcPts val="300"/>
                        </a:spcBef>
                        <a:spcAft>
                          <a:spcPts val="300"/>
                        </a:spcAft>
                      </a:pPr>
                      <a:r>
                        <a:rPr lang="en-GB" sz="1600" b="1">
                          <a:solidFill>
                            <a:schemeClr val="tx1"/>
                          </a:solidFill>
                          <a:latin typeface="Noto Sans"/>
                          <a:ea typeface="Noto Sans"/>
                          <a:cs typeface="Times New Roman"/>
                        </a:rPr>
                        <a:t>OBR (2018) – lower productivity scenario</a:t>
                      </a:r>
                    </a:p>
                  </a:txBody>
                  <a:tcPr marT="0" marB="0" anchor="ctr">
                    <a:lnL>
                      <a:noFill/>
                    </a:lnL>
                    <a:lnR>
                      <a:noFill/>
                    </a:lnR>
                    <a:lnT>
                      <a:noFill/>
                    </a:lnT>
                    <a:lnB>
                      <a:noFill/>
                    </a:lnB>
                    <a:solidFill>
                      <a:srgbClr val="E5EACE"/>
                    </a:solidFill>
                  </a:tcPr>
                </a:tc>
                <a:tc>
                  <a:txBody>
                    <a:bodyPr/>
                    <a:lstStyle/>
                    <a:p>
                      <a:pPr algn="ctr">
                        <a:spcBef>
                          <a:spcPts val="300"/>
                        </a:spcBef>
                        <a:spcAft>
                          <a:spcPts val="300"/>
                        </a:spcAft>
                      </a:pPr>
                      <a:r>
                        <a:rPr lang="en-GB" sz="1600" b="0" dirty="0">
                          <a:solidFill>
                            <a:schemeClr val="tx1"/>
                          </a:solidFill>
                          <a:latin typeface="Noto Sans"/>
                          <a:ea typeface="Noto Sans"/>
                          <a:cs typeface="Times New Roman"/>
                        </a:rPr>
                        <a:t>3.9%</a:t>
                      </a:r>
                      <a:endParaRPr lang="en-GB" sz="1600" b="1" dirty="0">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extLst>
                  <a:ext uri="{0D108BD9-81ED-4DB2-BD59-A6C34878D82A}">
                    <a16:rowId xmlns:a16="http://schemas.microsoft.com/office/drawing/2014/main" val="10003"/>
                  </a:ext>
                </a:extLst>
              </a:tr>
              <a:tr h="787287">
                <a:tc>
                  <a:txBody>
                    <a:bodyPr/>
                    <a:lstStyle/>
                    <a:p>
                      <a:pPr>
                        <a:spcBef>
                          <a:spcPts val="300"/>
                        </a:spcBef>
                        <a:spcAft>
                          <a:spcPts val="300"/>
                        </a:spcAft>
                      </a:pPr>
                      <a:r>
                        <a:rPr lang="en-GB" sz="1600" b="1">
                          <a:solidFill>
                            <a:schemeClr val="tx1"/>
                          </a:solidFill>
                          <a:latin typeface="Noto Sans"/>
                          <a:ea typeface="Noto Sans"/>
                          <a:cs typeface="Times New Roman"/>
                        </a:rPr>
                        <a:t>OBR (2018) – higher productivity scenario</a:t>
                      </a:r>
                    </a:p>
                  </a:txBody>
                  <a:tcPr marT="0" marB="0" anchor="ctr">
                    <a:lnL>
                      <a:noFill/>
                    </a:lnL>
                    <a:lnR>
                      <a:noFill/>
                    </a:lnR>
                    <a:lnT>
                      <a:noFill/>
                    </a:lnT>
                    <a:lnB>
                      <a:noFill/>
                    </a:lnB>
                  </a:tcPr>
                </a:tc>
                <a:tc>
                  <a:txBody>
                    <a:bodyPr/>
                    <a:lstStyle/>
                    <a:p>
                      <a:pPr algn="ctr">
                        <a:spcBef>
                          <a:spcPts val="300"/>
                        </a:spcBef>
                        <a:spcAft>
                          <a:spcPts val="300"/>
                        </a:spcAft>
                      </a:pPr>
                      <a:r>
                        <a:rPr lang="en-GB" sz="1600" b="0">
                          <a:solidFill>
                            <a:schemeClr val="tx1"/>
                          </a:solidFill>
                          <a:latin typeface="Noto Sans"/>
                          <a:ea typeface="Noto Sans"/>
                          <a:cs typeface="Times New Roman"/>
                        </a:rPr>
                        <a:t>2.9%</a:t>
                      </a:r>
                      <a:endParaRPr lang="en-GB" sz="1600" b="1">
                        <a:solidFill>
                          <a:schemeClr val="tx1"/>
                        </a:solidFill>
                        <a:latin typeface="Noto Sans"/>
                        <a:ea typeface="Noto Sans"/>
                        <a:cs typeface="Times New Roman"/>
                      </a:endParaRPr>
                    </a:p>
                  </a:txBody>
                  <a:tcPr marT="0" marB="0" anchor="ctr">
                    <a:lnL>
                      <a:noFill/>
                    </a:lnL>
                    <a:lnR>
                      <a:noFill/>
                    </a:lnR>
                    <a:lnT>
                      <a:noFill/>
                    </a:lnT>
                    <a:lnB>
                      <a:noFill/>
                    </a:lnB>
                  </a:tcPr>
                </a:tc>
                <a:tc>
                  <a:txBody>
                    <a:bodyPr/>
                    <a:lstStyle/>
                    <a:p>
                      <a:pPr algn="ctr">
                        <a:spcBef>
                          <a:spcPts val="300"/>
                        </a:spcBef>
                        <a:spcAft>
                          <a:spcPts val="300"/>
                        </a:spcAft>
                      </a:pPr>
                      <a:endParaRPr lang="en-GB" sz="1600" b="1">
                        <a:solidFill>
                          <a:schemeClr val="tx1"/>
                        </a:solidFill>
                        <a:latin typeface="Noto Sans"/>
                        <a:ea typeface="Noto Sans"/>
                        <a:cs typeface="Times New Roman"/>
                      </a:endParaRPr>
                    </a:p>
                  </a:txBody>
                  <a:tcPr marT="0" marB="0" anchor="ctr">
                    <a:lnL>
                      <a:noFill/>
                    </a:lnL>
                    <a:lnR>
                      <a:noFill/>
                    </a:lnR>
                    <a:lnT>
                      <a:noFill/>
                    </a:lnT>
                    <a:lnB>
                      <a:noFill/>
                    </a:lnB>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a:noFill/>
                    </a:lnB>
                  </a:tcPr>
                </a:tc>
                <a:tc>
                  <a:txBody>
                    <a:bodyPr/>
                    <a:lstStyle/>
                    <a:p>
                      <a:pPr algn="ctr">
                        <a:spcBef>
                          <a:spcPts val="300"/>
                        </a:spcBef>
                        <a:spcAft>
                          <a:spcPts val="300"/>
                        </a:spcAft>
                      </a:pPr>
                      <a:endParaRPr lang="en-GB" sz="1600" b="1" dirty="0">
                        <a:solidFill>
                          <a:schemeClr val="tx1"/>
                        </a:solidFill>
                        <a:latin typeface="Noto Sans"/>
                        <a:ea typeface="Noto Sans"/>
                        <a:cs typeface="Times New Roman"/>
                      </a:endParaRPr>
                    </a:p>
                  </a:txBody>
                  <a:tcPr marT="0" marB="0" anchor="ctr">
                    <a:lnL>
                      <a:noFill/>
                    </a:lnL>
                    <a:lnR>
                      <a:noFill/>
                    </a:lnR>
                    <a:lnT>
                      <a:noFill/>
                    </a:lnT>
                    <a:lnB>
                      <a:noFill/>
                    </a:lnB>
                  </a:tcPr>
                </a:tc>
                <a:extLst>
                  <a:ext uri="{0D108BD9-81ED-4DB2-BD59-A6C34878D82A}">
                    <a16:rowId xmlns:a16="http://schemas.microsoft.com/office/drawing/2014/main" val="10004"/>
                  </a:ext>
                </a:extLst>
              </a:tr>
              <a:tr h="393645">
                <a:tc>
                  <a:txBody>
                    <a:bodyPr/>
                    <a:lstStyle/>
                    <a:p>
                      <a:pPr>
                        <a:spcBef>
                          <a:spcPts val="300"/>
                        </a:spcBef>
                        <a:spcAft>
                          <a:spcPts val="300"/>
                        </a:spcAft>
                      </a:pPr>
                      <a:r>
                        <a:rPr lang="en-GB" sz="1600" b="1">
                          <a:solidFill>
                            <a:schemeClr val="tx1"/>
                          </a:solidFill>
                          <a:latin typeface="Noto Sans"/>
                          <a:ea typeface="Noto Sans"/>
                          <a:cs typeface="Times New Roman"/>
                        </a:rPr>
                        <a:t>LGA (2018)</a:t>
                      </a:r>
                    </a:p>
                  </a:txBody>
                  <a:tcPr marT="0" marB="0" anchor="ctr">
                    <a:lnL>
                      <a:noFill/>
                    </a:lnL>
                    <a:lnR>
                      <a:noFill/>
                    </a:lnR>
                    <a:lnT>
                      <a:noFill/>
                    </a:lnT>
                    <a:lnB>
                      <a:noFill/>
                    </a:lnB>
                    <a:solidFill>
                      <a:srgbClr val="E5EACE"/>
                    </a:solidFill>
                  </a:tcPr>
                </a:tc>
                <a:tc>
                  <a:txBody>
                    <a:bodyPr/>
                    <a:lstStyle/>
                    <a:p>
                      <a:pPr algn="ctr">
                        <a:spcBef>
                          <a:spcPts val="300"/>
                        </a:spcBef>
                        <a:spcAft>
                          <a:spcPts val="300"/>
                        </a:spcAft>
                      </a:pPr>
                      <a:r>
                        <a:rPr lang="en-GB" sz="1600" b="0">
                          <a:solidFill>
                            <a:schemeClr val="tx1"/>
                          </a:solidFill>
                          <a:latin typeface="Noto Sans"/>
                          <a:ea typeface="Noto Sans"/>
                          <a:cs typeface="Times New Roman"/>
                        </a:rPr>
                        <a:t>1.7%</a:t>
                      </a:r>
                      <a:endParaRPr lang="en-GB" sz="1600" b="1">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tc>
                  <a:txBody>
                    <a:bodyPr/>
                    <a:lstStyle/>
                    <a:p>
                      <a:pPr algn="ctr">
                        <a:spcBef>
                          <a:spcPts val="300"/>
                        </a:spcBef>
                        <a:spcAft>
                          <a:spcPts val="300"/>
                        </a:spcAft>
                      </a:pPr>
                      <a:r>
                        <a:rPr lang="en-GB" sz="1600" b="0">
                          <a:solidFill>
                            <a:schemeClr val="tx1"/>
                          </a:solidFill>
                          <a:latin typeface="Noto Sans"/>
                          <a:ea typeface="Noto Sans"/>
                          <a:cs typeface="Times New Roman"/>
                        </a:rPr>
                        <a:t>3.1%</a:t>
                      </a:r>
                      <a:endParaRPr lang="en-GB" sz="1600" b="1">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tc>
                  <a:txBody>
                    <a:bodyPr/>
                    <a:lstStyle/>
                    <a:p>
                      <a:pPr algn="ctr">
                        <a:spcBef>
                          <a:spcPts val="300"/>
                        </a:spcBef>
                        <a:spcAft>
                          <a:spcPts val="300"/>
                        </a:spcAft>
                      </a:pPr>
                      <a:r>
                        <a:rPr lang="en-GB" sz="1600" b="0">
                          <a:solidFill>
                            <a:schemeClr val="tx1"/>
                          </a:solidFill>
                          <a:latin typeface="Noto Sans"/>
                          <a:ea typeface="Noto Sans"/>
                          <a:cs typeface="Times New Roman"/>
                        </a:rPr>
                        <a:t>0.4%</a:t>
                      </a:r>
                      <a:endParaRPr lang="en-GB" sz="1600" b="1">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tc>
                  <a:txBody>
                    <a:bodyPr/>
                    <a:lstStyle/>
                    <a:p>
                      <a:pPr algn="ctr">
                        <a:spcBef>
                          <a:spcPts val="300"/>
                        </a:spcBef>
                        <a:spcAft>
                          <a:spcPts val="300"/>
                        </a:spcAft>
                      </a:pPr>
                      <a:r>
                        <a:rPr lang="en-GB" sz="1600" b="0">
                          <a:solidFill>
                            <a:schemeClr val="tx1"/>
                          </a:solidFill>
                          <a:latin typeface="Noto Sans"/>
                          <a:ea typeface="Noto Sans"/>
                          <a:cs typeface="Times New Roman"/>
                        </a:rPr>
                        <a:t>1.6%</a:t>
                      </a:r>
                      <a:endParaRPr lang="en-GB" sz="1600" b="1">
                        <a:solidFill>
                          <a:schemeClr val="tx1"/>
                        </a:solidFill>
                        <a:latin typeface="Noto Sans"/>
                        <a:ea typeface="Noto Sans"/>
                        <a:cs typeface="Times New Roman"/>
                      </a:endParaRPr>
                    </a:p>
                  </a:txBody>
                  <a:tcPr marT="0" marB="0" anchor="ctr">
                    <a:lnL>
                      <a:noFill/>
                    </a:lnL>
                    <a:lnR>
                      <a:noFill/>
                    </a:lnR>
                    <a:lnT>
                      <a:noFill/>
                    </a:lnT>
                    <a:lnB>
                      <a:noFill/>
                    </a:lnB>
                    <a:solidFill>
                      <a:srgbClr val="E5EACE"/>
                    </a:solidFill>
                  </a:tcPr>
                </a:tc>
                <a:extLst>
                  <a:ext uri="{0D108BD9-81ED-4DB2-BD59-A6C34878D82A}">
                    <a16:rowId xmlns:a16="http://schemas.microsoft.com/office/drawing/2014/main" val="10005"/>
                  </a:ext>
                </a:extLst>
              </a:tr>
              <a:tr h="393645">
                <a:tc>
                  <a:txBody>
                    <a:bodyPr/>
                    <a:lstStyle/>
                    <a:p>
                      <a:pPr>
                        <a:spcBef>
                          <a:spcPts val="300"/>
                        </a:spcBef>
                        <a:spcAft>
                          <a:spcPts val="300"/>
                        </a:spcAft>
                      </a:pPr>
                      <a:r>
                        <a:rPr lang="en-GB" sz="1600" b="1" dirty="0">
                          <a:solidFill>
                            <a:schemeClr val="tx1"/>
                          </a:solidFill>
                          <a:latin typeface="Noto Sans"/>
                          <a:ea typeface="Noto Sans"/>
                          <a:cs typeface="Times New Roman"/>
                        </a:rPr>
                        <a:t>PwC (2019)</a:t>
                      </a:r>
                    </a:p>
                  </a:txBody>
                  <a:tcPr marT="0" marB="0" anchor="ctr">
                    <a:lnL>
                      <a:noFill/>
                    </a:lnL>
                    <a:lnR>
                      <a:noFill/>
                    </a:lnR>
                    <a:lnT>
                      <a:noFill/>
                    </a:lnT>
                    <a:lnB w="12700" cap="flat" cmpd="sng" algn="ctr">
                      <a:noFill/>
                      <a:prstDash val="solid"/>
                      <a:round/>
                      <a:headEnd type="none" w="med" len="med"/>
                      <a:tailEnd type="none" w="med" len="med"/>
                    </a:lnB>
                  </a:tcPr>
                </a:tc>
                <a:tc>
                  <a:txBody>
                    <a:bodyPr/>
                    <a:lstStyle/>
                    <a:p>
                      <a:pPr algn="ctr">
                        <a:spcBef>
                          <a:spcPts val="300"/>
                        </a:spcBef>
                        <a:spcAft>
                          <a:spcPts val="300"/>
                        </a:spcAft>
                      </a:pPr>
                      <a:r>
                        <a:rPr lang="en-GB" sz="1600" b="0">
                          <a:solidFill>
                            <a:schemeClr val="tx1"/>
                          </a:solidFill>
                          <a:latin typeface="Noto Sans"/>
                          <a:ea typeface="Noto Sans"/>
                          <a:cs typeface="Times New Roman"/>
                        </a:rPr>
                        <a:t>2.3%</a:t>
                      </a:r>
                      <a:endParaRPr lang="en-GB" sz="1600" b="1">
                        <a:solidFill>
                          <a:schemeClr val="tx1"/>
                        </a:solidFill>
                        <a:latin typeface="Noto Sans"/>
                        <a:ea typeface="Noto Sans"/>
                        <a:cs typeface="Times New Roman"/>
                      </a:endParaRPr>
                    </a:p>
                  </a:txBody>
                  <a:tcPr marT="0" marB="0" anchor="ctr">
                    <a:lnL>
                      <a:noFill/>
                    </a:lnL>
                    <a:lnR>
                      <a:noFill/>
                    </a:lnR>
                    <a:lnT>
                      <a:noFill/>
                    </a:lnT>
                    <a:lnB w="12700" cap="flat" cmpd="sng" algn="ctr">
                      <a:noFill/>
                      <a:prstDash val="solid"/>
                      <a:round/>
                      <a:headEnd type="none" w="med" len="med"/>
                      <a:tailEnd type="none" w="med" len="med"/>
                    </a:lnB>
                  </a:tcPr>
                </a:tc>
                <a:tc>
                  <a:txBody>
                    <a:bodyPr/>
                    <a:lstStyle/>
                    <a:p>
                      <a:pPr algn="ctr">
                        <a:spcBef>
                          <a:spcPts val="300"/>
                        </a:spcBef>
                        <a:spcAft>
                          <a:spcPts val="300"/>
                        </a:spcAft>
                      </a:pPr>
                      <a:r>
                        <a:rPr lang="en-GB" sz="1600" b="0" dirty="0">
                          <a:solidFill>
                            <a:schemeClr val="tx1"/>
                          </a:solidFill>
                          <a:latin typeface="Noto Sans"/>
                          <a:ea typeface="Noto Sans"/>
                          <a:cs typeface="Times New Roman"/>
                        </a:rPr>
                        <a:t>1.5%</a:t>
                      </a:r>
                      <a:endParaRPr lang="en-GB" sz="1600" b="1" dirty="0">
                        <a:solidFill>
                          <a:schemeClr val="tx1"/>
                        </a:solidFill>
                        <a:latin typeface="Noto Sans"/>
                        <a:ea typeface="Noto Sans"/>
                        <a:cs typeface="Times New Roman"/>
                      </a:endParaRPr>
                    </a:p>
                  </a:txBody>
                  <a:tcPr marT="0" marB="0" anchor="ctr">
                    <a:lnL>
                      <a:noFill/>
                    </a:lnL>
                    <a:lnR>
                      <a:noFill/>
                    </a:lnR>
                    <a:lnT>
                      <a:noFill/>
                    </a:lnT>
                    <a:lnB w="12700" cap="flat" cmpd="sng" algn="ctr">
                      <a:noFill/>
                      <a:prstDash val="solid"/>
                      <a:round/>
                      <a:headEnd type="none" w="med" len="med"/>
                      <a:tailEnd type="none" w="med" len="med"/>
                    </a:lnB>
                  </a:tcPr>
                </a:tc>
                <a:tc>
                  <a:txBody>
                    <a:bodyPr/>
                    <a:lstStyle/>
                    <a:p>
                      <a:pPr algn="ctr">
                        <a:spcBef>
                          <a:spcPts val="300"/>
                        </a:spcBef>
                        <a:spcAft>
                          <a:spcPts val="300"/>
                        </a:spcAft>
                      </a:pPr>
                      <a:r>
                        <a:rPr lang="en-GB" sz="1600" b="0">
                          <a:solidFill>
                            <a:schemeClr val="tx1"/>
                          </a:solidFill>
                          <a:latin typeface="Noto Sans"/>
                          <a:ea typeface="Noto Sans"/>
                          <a:cs typeface="Times New Roman"/>
                        </a:rPr>
                        <a:t>0.5%</a:t>
                      </a:r>
                      <a:endParaRPr lang="en-GB" sz="1600" b="1">
                        <a:solidFill>
                          <a:schemeClr val="tx1"/>
                        </a:solidFill>
                        <a:latin typeface="Noto Sans"/>
                        <a:ea typeface="Noto Sans"/>
                        <a:cs typeface="Times New Roman"/>
                      </a:endParaRPr>
                    </a:p>
                  </a:txBody>
                  <a:tcPr marT="0" marB="0" anchor="ctr">
                    <a:lnL>
                      <a:noFill/>
                    </a:lnL>
                    <a:lnR>
                      <a:noFill/>
                    </a:lnR>
                    <a:lnT>
                      <a:noFill/>
                    </a:lnT>
                    <a:lnB w="12700" cap="flat" cmpd="sng" algn="ctr">
                      <a:noFill/>
                      <a:prstDash val="solid"/>
                      <a:round/>
                      <a:headEnd type="none" w="med" len="med"/>
                      <a:tailEnd type="none" w="med" len="med"/>
                    </a:lnB>
                  </a:tcPr>
                </a:tc>
                <a:tc>
                  <a:txBody>
                    <a:bodyPr/>
                    <a:lstStyle/>
                    <a:p>
                      <a:pPr algn="ctr">
                        <a:spcBef>
                          <a:spcPts val="300"/>
                        </a:spcBef>
                        <a:spcAft>
                          <a:spcPts val="300"/>
                        </a:spcAft>
                      </a:pPr>
                      <a:r>
                        <a:rPr lang="en-GB" sz="1600" b="0" dirty="0">
                          <a:solidFill>
                            <a:schemeClr val="tx1"/>
                          </a:solidFill>
                          <a:latin typeface="Noto Sans"/>
                          <a:ea typeface="Noto Sans"/>
                          <a:cs typeface="Times New Roman"/>
                        </a:rPr>
                        <a:t>1.4%</a:t>
                      </a:r>
                      <a:endParaRPr lang="en-GB" sz="1600" b="1" dirty="0">
                        <a:solidFill>
                          <a:schemeClr val="tx1"/>
                        </a:solidFill>
                        <a:latin typeface="Noto Sans"/>
                        <a:ea typeface="Noto Sans"/>
                        <a:cs typeface="Times New Roman"/>
                      </a:endParaRPr>
                    </a:p>
                  </a:txBody>
                  <a:tcPr marT="0" marB="0" anchor="ctr">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93645">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GB" sz="1600" b="1" dirty="0" err="1">
                          <a:solidFill>
                            <a:schemeClr val="tx1"/>
                          </a:solidFill>
                          <a:latin typeface="+mn-lt"/>
                          <a:ea typeface="Noto Sans"/>
                          <a:cs typeface="Times New Roman"/>
                        </a:rPr>
                        <a:t>IfG</a:t>
                      </a:r>
                      <a:r>
                        <a:rPr lang="en-GB" sz="1600" b="1" dirty="0">
                          <a:solidFill>
                            <a:schemeClr val="tx1"/>
                          </a:solidFill>
                          <a:latin typeface="+mn-lt"/>
                          <a:ea typeface="Noto Sans"/>
                          <a:cs typeface="Times New Roman"/>
                        </a:rPr>
                        <a:t> (2019)</a:t>
                      </a:r>
                    </a:p>
                  </a:txBody>
                  <a:tcPr marT="0" marB="0" anchor="ctr">
                    <a:lnL>
                      <a:noFill/>
                    </a:lnL>
                    <a:lnR>
                      <a:noFill/>
                    </a:lnR>
                    <a:lnT>
                      <a:noFill/>
                    </a:lnT>
                    <a:lnB w="12700" cap="flat" cmpd="sng" algn="ctr">
                      <a:solidFill>
                        <a:srgbClr val="93A445"/>
                      </a:solidFill>
                      <a:prstDash val="solid"/>
                      <a:round/>
                      <a:headEnd type="none" w="med" len="med"/>
                      <a:tailEnd type="none" w="med" len="med"/>
                    </a:lnB>
                  </a:tcPr>
                </a:tc>
                <a:tc>
                  <a:txBody>
                    <a:bodyPr/>
                    <a:lstStyle/>
                    <a:p>
                      <a:pPr algn="ctr">
                        <a:spcBef>
                          <a:spcPts val="300"/>
                        </a:spcBef>
                        <a:spcAft>
                          <a:spcPts val="300"/>
                        </a:spcAft>
                      </a:pPr>
                      <a:r>
                        <a:rPr lang="en-GB" sz="1600" b="0" dirty="0">
                          <a:solidFill>
                            <a:schemeClr val="tx1"/>
                          </a:solidFill>
                          <a:latin typeface="Noto Sans"/>
                          <a:ea typeface="Noto Sans"/>
                          <a:cs typeface="Times New Roman"/>
                        </a:rPr>
                        <a:t>2.2%</a:t>
                      </a:r>
                    </a:p>
                  </a:txBody>
                  <a:tcPr marT="0" marB="0" anchor="ctr">
                    <a:lnL>
                      <a:noFill/>
                    </a:lnL>
                    <a:lnR>
                      <a:noFill/>
                    </a:lnR>
                    <a:lnT>
                      <a:noFill/>
                    </a:lnT>
                    <a:lnB w="12700" cap="flat" cmpd="sng" algn="ctr">
                      <a:solidFill>
                        <a:srgbClr val="93A445"/>
                      </a:solidFill>
                      <a:prstDash val="solid"/>
                      <a:round/>
                      <a:headEnd type="none" w="med" len="med"/>
                      <a:tailEnd type="none" w="med" len="med"/>
                    </a:lnB>
                  </a:tcPr>
                </a:tc>
                <a:tc>
                  <a:txBody>
                    <a:bodyPr/>
                    <a:lstStyle/>
                    <a:p>
                      <a:pPr algn="ctr">
                        <a:spcBef>
                          <a:spcPts val="300"/>
                        </a:spcBef>
                        <a:spcAft>
                          <a:spcPts val="300"/>
                        </a:spcAft>
                      </a:pPr>
                      <a:r>
                        <a:rPr lang="en-GB" sz="1600" b="0" dirty="0">
                          <a:solidFill>
                            <a:schemeClr val="tx1"/>
                          </a:solidFill>
                          <a:latin typeface="Noto Sans"/>
                          <a:ea typeface="Noto Sans"/>
                          <a:cs typeface="Times New Roman"/>
                        </a:rPr>
                        <a:t>1.5%</a:t>
                      </a:r>
                    </a:p>
                  </a:txBody>
                  <a:tcPr marT="0" marB="0" anchor="ctr">
                    <a:lnL>
                      <a:noFill/>
                    </a:lnL>
                    <a:lnR>
                      <a:noFill/>
                    </a:lnR>
                    <a:lnT>
                      <a:noFill/>
                    </a:lnT>
                    <a:lnB w="12700" cap="flat" cmpd="sng" algn="ctr">
                      <a:solidFill>
                        <a:srgbClr val="93A445"/>
                      </a:solidFill>
                      <a:prstDash val="solid"/>
                      <a:round/>
                      <a:headEnd type="none" w="med" len="med"/>
                      <a:tailEnd type="none" w="med" len="med"/>
                    </a:lnB>
                  </a:tcPr>
                </a:tc>
                <a:tc>
                  <a:txBody>
                    <a:bodyPr/>
                    <a:lstStyle/>
                    <a:p>
                      <a:pPr algn="ctr">
                        <a:spcBef>
                          <a:spcPts val="300"/>
                        </a:spcBef>
                        <a:spcAft>
                          <a:spcPts val="300"/>
                        </a:spcAft>
                      </a:pPr>
                      <a:r>
                        <a:rPr lang="en-GB" sz="1600" b="0" dirty="0">
                          <a:solidFill>
                            <a:schemeClr val="tx1"/>
                          </a:solidFill>
                          <a:latin typeface="Noto Sans"/>
                          <a:ea typeface="Noto Sans"/>
                          <a:cs typeface="Times New Roman"/>
                        </a:rPr>
                        <a:t>0.6%</a:t>
                      </a:r>
                    </a:p>
                  </a:txBody>
                  <a:tcPr marT="0" marB="0" anchor="ctr">
                    <a:lnL>
                      <a:noFill/>
                    </a:lnL>
                    <a:lnR>
                      <a:noFill/>
                    </a:lnR>
                    <a:lnT>
                      <a:noFill/>
                    </a:lnT>
                    <a:lnB w="12700" cap="flat" cmpd="sng" algn="ctr">
                      <a:solidFill>
                        <a:srgbClr val="93A445"/>
                      </a:solidFill>
                      <a:prstDash val="solid"/>
                      <a:round/>
                      <a:headEnd type="none" w="med" len="med"/>
                      <a:tailEnd type="none" w="med" len="med"/>
                    </a:lnB>
                  </a:tcPr>
                </a:tc>
                <a:tc>
                  <a:txBody>
                    <a:bodyPr/>
                    <a:lstStyle/>
                    <a:p>
                      <a:pPr algn="ctr">
                        <a:spcBef>
                          <a:spcPts val="300"/>
                        </a:spcBef>
                        <a:spcAft>
                          <a:spcPts val="300"/>
                        </a:spcAft>
                      </a:pPr>
                      <a:r>
                        <a:rPr lang="en-GB" sz="1600" b="0" dirty="0">
                          <a:solidFill>
                            <a:schemeClr val="tx1"/>
                          </a:solidFill>
                          <a:latin typeface="Noto Sans"/>
                          <a:ea typeface="Noto Sans"/>
                          <a:cs typeface="Times New Roman"/>
                        </a:rPr>
                        <a:t>N/A</a:t>
                      </a:r>
                    </a:p>
                  </a:txBody>
                  <a:tcPr marT="0" marB="0" anchor="ctr">
                    <a:lnL>
                      <a:noFill/>
                    </a:lnL>
                    <a:lnR>
                      <a:noFill/>
                    </a:lnR>
                    <a:lnT>
                      <a:noFill/>
                    </a:lnT>
                    <a:lnB w="12700" cap="flat" cmpd="sng" algn="ctr">
                      <a:solidFill>
                        <a:srgbClr val="93A445"/>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Oval 8"/>
          <p:cNvSpPr/>
          <p:nvPr/>
        </p:nvSpPr>
        <p:spPr>
          <a:xfrm>
            <a:off x="7728181" y="4773149"/>
            <a:ext cx="960107" cy="1440160"/>
          </a:xfrm>
          <a:prstGeom prst="ellipse">
            <a:avLst/>
          </a:prstGeom>
          <a:noFill/>
          <a:ln>
            <a:solidFill>
              <a:srgbClr val="F03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a:solidFill>
                <a:prstClr val="white"/>
              </a:solidFill>
              <a:latin typeface="Noto Sans"/>
            </a:endParaRPr>
          </a:p>
        </p:txBody>
      </p:sp>
    </p:spTree>
    <p:extLst>
      <p:ext uri="{BB962C8B-B14F-4D97-AF65-F5344CB8AC3E}">
        <p14:creationId xmlns:p14="http://schemas.microsoft.com/office/powerpoint/2010/main" val="33993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00" y="593251"/>
            <a:ext cx="8736384" cy="915535"/>
          </a:xfrm>
        </p:spPr>
        <p:txBody>
          <a:bodyPr/>
          <a:lstStyle/>
          <a:p>
            <a:r>
              <a:rPr lang="en-GB" dirty="0"/>
              <a:t>Longer term outlook is uncertain, but next year could be just a lull in the storm</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sp>
        <p:nvSpPr>
          <p:cNvPr id="3077" name="Rectangle 5"/>
          <p:cNvSpPr>
            <a:spLocks noChangeArrowheads="1"/>
          </p:cNvSpPr>
          <p:nvPr/>
        </p:nvSpPr>
        <p:spPr bwMode="auto">
          <a:xfrm>
            <a:off x="1" y="480"/>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3079" name="Rectangle 7"/>
          <p:cNvSpPr>
            <a:spLocks noChangeArrowheads="1"/>
          </p:cNvSpPr>
          <p:nvPr/>
        </p:nvSpPr>
        <p:spPr bwMode="auto">
          <a:xfrm>
            <a:off x="1" y="305281"/>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8" name="Content Placeholder 2"/>
          <p:cNvSpPr>
            <a:spLocks noGrp="1"/>
          </p:cNvSpPr>
          <p:nvPr>
            <p:ph idx="1"/>
          </p:nvPr>
        </p:nvSpPr>
        <p:spPr>
          <a:xfrm>
            <a:off x="815413" y="1796819"/>
            <a:ext cx="10752608" cy="4608512"/>
          </a:xfrm>
        </p:spPr>
        <p:txBody>
          <a:bodyPr>
            <a:normAutofit/>
          </a:bodyPr>
          <a:lstStyle/>
          <a:p>
            <a:r>
              <a:rPr lang="en-GB" sz="2267" dirty="0"/>
              <a:t>Rising demands for and costs of service provision – especially social care</a:t>
            </a:r>
          </a:p>
          <a:p>
            <a:endParaRPr lang="en-GB" sz="2267" dirty="0"/>
          </a:p>
          <a:p>
            <a:r>
              <a:rPr lang="en-GB" sz="2267" dirty="0"/>
              <a:t>Local tax revenues unlikely to keep pace with these pressures</a:t>
            </a:r>
          </a:p>
          <a:p>
            <a:pPr lvl="1"/>
            <a:r>
              <a:rPr lang="en-GB" sz="2267" dirty="0"/>
              <a:t>Assumptions differ compared to PwC/Pixel:</a:t>
            </a:r>
          </a:p>
          <a:p>
            <a:pPr lvl="2"/>
            <a:r>
              <a:rPr lang="en-GB" sz="2267" dirty="0"/>
              <a:t>75% BRRS, with RSG and Public Health rolled in</a:t>
            </a:r>
          </a:p>
          <a:p>
            <a:pPr lvl="2"/>
            <a:r>
              <a:rPr lang="en-GB" sz="2267" dirty="0"/>
              <a:t>~0.7% council tax base growth (in line with household numbers)</a:t>
            </a:r>
          </a:p>
          <a:p>
            <a:pPr lvl="2"/>
            <a:r>
              <a:rPr lang="en-GB" sz="2267" dirty="0"/>
              <a:t>Hold grant flat in cash-terms to see how much extra revenue needed on top of </a:t>
            </a:r>
            <a:r>
              <a:rPr lang="en-GB" sz="2267" i="1" dirty="0"/>
              <a:t>existing</a:t>
            </a:r>
            <a:r>
              <a:rPr lang="en-GB" sz="2267" dirty="0"/>
              <a:t> grant funding and projected local tax revenues</a:t>
            </a:r>
            <a:endParaRPr lang="en-GB" dirty="0"/>
          </a:p>
          <a:p>
            <a:pPr lvl="2"/>
            <a:endParaRPr lang="en-GB" sz="400" dirty="0"/>
          </a:p>
          <a:p>
            <a:pPr lvl="2">
              <a:buNone/>
            </a:pPr>
            <a:endParaRPr lang="en-GB" dirty="0"/>
          </a:p>
        </p:txBody>
      </p:sp>
    </p:spTree>
    <p:extLst>
      <p:ext uri="{BB962C8B-B14F-4D97-AF65-F5344CB8AC3E}">
        <p14:creationId xmlns:p14="http://schemas.microsoft.com/office/powerpoint/2010/main" val="406907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403" y="593251"/>
            <a:ext cx="9025003" cy="915535"/>
          </a:xfrm>
        </p:spPr>
        <p:txBody>
          <a:bodyPr/>
          <a:lstStyle/>
          <a:p>
            <a:r>
              <a:rPr lang="en-GB" dirty="0"/>
              <a:t>Billions in additional grants likely needed to top up existing local taxes</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sp>
        <p:nvSpPr>
          <p:cNvPr id="3077" name="Rectangle 5"/>
          <p:cNvSpPr>
            <a:spLocks noChangeArrowheads="1"/>
          </p:cNvSpPr>
          <p:nvPr/>
        </p:nvSpPr>
        <p:spPr bwMode="auto">
          <a:xfrm>
            <a:off x="1" y="480"/>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3079" name="Rectangle 7"/>
          <p:cNvSpPr>
            <a:spLocks noChangeArrowheads="1"/>
          </p:cNvSpPr>
          <p:nvPr/>
        </p:nvSpPr>
        <p:spPr bwMode="auto">
          <a:xfrm>
            <a:off x="1" y="305281"/>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9216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92163" name="Rectangle 3"/>
          <p:cNvSpPr>
            <a:spLocks noChangeArrowheads="1"/>
          </p:cNvSpPr>
          <p:nvPr/>
        </p:nvSpPr>
        <p:spPr bwMode="auto">
          <a:xfrm>
            <a:off x="1" y="3603997"/>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US" sz="2400">
              <a:solidFill>
                <a:srgbClr val="333333"/>
              </a:solidFill>
              <a:latin typeface="Arial" pitchFamily="34" charset="0"/>
              <a:cs typeface="Arial" pitchFamily="34" charset="0"/>
            </a:endParaRPr>
          </a:p>
        </p:txBody>
      </p:sp>
      <p:graphicFrame>
        <p:nvGraphicFramePr>
          <p:cNvPr id="16" name="Chart 15"/>
          <p:cNvGraphicFramePr/>
          <p:nvPr/>
        </p:nvGraphicFramePr>
        <p:xfrm>
          <a:off x="815413" y="2276872"/>
          <a:ext cx="9889099" cy="3648405"/>
        </p:xfrm>
        <a:graphic>
          <a:graphicData uri="http://schemas.openxmlformats.org/drawingml/2006/chart">
            <c:chart xmlns:c="http://schemas.openxmlformats.org/drawingml/2006/chart" xmlns:r="http://schemas.openxmlformats.org/officeDocument/2006/relationships" r:id="rId3"/>
          </a:graphicData>
        </a:graphic>
      </p:graphicFrame>
      <p:sp>
        <p:nvSpPr>
          <p:cNvPr id="17" name="Content Placeholder 2"/>
          <p:cNvSpPr>
            <a:spLocks noGrp="1"/>
          </p:cNvSpPr>
          <p:nvPr>
            <p:ph idx="1"/>
          </p:nvPr>
        </p:nvSpPr>
        <p:spPr>
          <a:xfrm>
            <a:off x="719403" y="1700808"/>
            <a:ext cx="10465163" cy="480053"/>
          </a:xfrm>
        </p:spPr>
        <p:txBody>
          <a:bodyPr>
            <a:normAutofit/>
          </a:bodyPr>
          <a:lstStyle/>
          <a:p>
            <a:r>
              <a:rPr lang="en-GB" sz="2267" dirty="0"/>
              <a:t>In order to stop spending on other services falling as % national income:</a:t>
            </a:r>
            <a:endParaRPr lang="en-GB" dirty="0"/>
          </a:p>
        </p:txBody>
      </p:sp>
      <p:sp>
        <p:nvSpPr>
          <p:cNvPr id="18" name="TextBox 17"/>
          <p:cNvSpPr txBox="1"/>
          <p:nvPr/>
        </p:nvSpPr>
        <p:spPr>
          <a:xfrm>
            <a:off x="815413" y="5925278"/>
            <a:ext cx="9313035" cy="297454"/>
          </a:xfrm>
          <a:prstGeom prst="rect">
            <a:avLst/>
          </a:prstGeom>
          <a:noFill/>
        </p:spPr>
        <p:txBody>
          <a:bodyPr wrap="square" rtlCol="0">
            <a:spAutoFit/>
          </a:bodyPr>
          <a:lstStyle/>
          <a:p>
            <a:pPr defTabSz="1219170" fontAlgn="base">
              <a:spcBef>
                <a:spcPct val="0"/>
              </a:spcBef>
              <a:spcAft>
                <a:spcPct val="0"/>
              </a:spcAft>
            </a:pPr>
            <a:r>
              <a:rPr lang="en-GB" sz="1333" dirty="0">
                <a:solidFill>
                  <a:srgbClr val="333333"/>
                </a:solidFill>
                <a:latin typeface="Noto Sans"/>
                <a:cs typeface="Arial" charset="0"/>
              </a:rPr>
              <a:t>Note: Assumes adult social care costs increase by 3.4% a year in real terms – in line with OBR central projection  </a:t>
            </a:r>
          </a:p>
        </p:txBody>
      </p:sp>
    </p:spTree>
    <p:extLst>
      <p:ext uri="{BB962C8B-B14F-4D97-AF65-F5344CB8AC3E}">
        <p14:creationId xmlns:p14="http://schemas.microsoft.com/office/powerpoint/2010/main" val="86377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categoryEl"/>
        </p:bldSub>
      </p:bldGraphic>
      <p:bldP spid="17" grpId="0" build="p"/>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00" y="593251"/>
            <a:ext cx="8736384" cy="915535"/>
          </a:xfrm>
        </p:spPr>
        <p:txBody>
          <a:bodyPr/>
          <a:lstStyle/>
          <a:p>
            <a:r>
              <a:rPr lang="en-GB" dirty="0"/>
              <a:t>So what to do?</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sp>
        <p:nvSpPr>
          <p:cNvPr id="3077" name="Rectangle 5"/>
          <p:cNvSpPr>
            <a:spLocks noChangeArrowheads="1"/>
          </p:cNvSpPr>
          <p:nvPr/>
        </p:nvSpPr>
        <p:spPr bwMode="auto">
          <a:xfrm>
            <a:off x="1" y="480"/>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3079" name="Rectangle 7"/>
          <p:cNvSpPr>
            <a:spLocks noChangeArrowheads="1"/>
          </p:cNvSpPr>
          <p:nvPr/>
        </p:nvSpPr>
        <p:spPr bwMode="auto">
          <a:xfrm>
            <a:off x="1" y="305281"/>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pic>
        <p:nvPicPr>
          <p:cNvPr id="8" name="Picture 7" descr="Fork.jpeg"/>
          <p:cNvPicPr>
            <a:picLocks noChangeAspect="1"/>
          </p:cNvPicPr>
          <p:nvPr/>
        </p:nvPicPr>
        <p:blipFill>
          <a:blip r:embed="rId3" cstate="print"/>
          <a:stretch>
            <a:fillRect/>
          </a:stretch>
        </p:blipFill>
        <p:spPr>
          <a:xfrm>
            <a:off x="911425" y="1508787"/>
            <a:ext cx="10374303" cy="4261583"/>
          </a:xfrm>
          <a:prstGeom prst="rect">
            <a:avLst/>
          </a:prstGeom>
        </p:spPr>
      </p:pic>
      <p:sp>
        <p:nvSpPr>
          <p:cNvPr id="9" name="TextBox 8"/>
          <p:cNvSpPr txBox="1"/>
          <p:nvPr/>
        </p:nvSpPr>
        <p:spPr>
          <a:xfrm>
            <a:off x="1007435" y="1508787"/>
            <a:ext cx="4512501" cy="1569660"/>
          </a:xfrm>
          <a:prstGeom prst="rect">
            <a:avLst/>
          </a:prstGeom>
          <a:noFill/>
        </p:spPr>
        <p:txBody>
          <a:bodyPr wrap="square" rtlCol="0">
            <a:spAutoFit/>
          </a:bodyPr>
          <a:lstStyle/>
          <a:p>
            <a:pPr defTabSz="1219170" fontAlgn="base">
              <a:spcBef>
                <a:spcPct val="0"/>
              </a:spcBef>
              <a:spcAft>
                <a:spcPct val="0"/>
              </a:spcAft>
            </a:pPr>
            <a:r>
              <a:rPr lang="en-GB" sz="2400" b="1" dirty="0">
                <a:solidFill>
                  <a:srgbClr val="333333"/>
                </a:solidFill>
                <a:latin typeface="Noto Sans"/>
                <a:cs typeface="Arial" charset="0"/>
              </a:rPr>
              <a:t>Improve productivity performance significantly or accept councils can do (even) less</a:t>
            </a:r>
          </a:p>
        </p:txBody>
      </p:sp>
      <p:sp>
        <p:nvSpPr>
          <p:cNvPr id="10" name="TextBox 9"/>
          <p:cNvSpPr txBox="1"/>
          <p:nvPr/>
        </p:nvSpPr>
        <p:spPr>
          <a:xfrm>
            <a:off x="6672064" y="2084851"/>
            <a:ext cx="4608512" cy="830997"/>
          </a:xfrm>
          <a:prstGeom prst="rect">
            <a:avLst/>
          </a:prstGeom>
          <a:noFill/>
        </p:spPr>
        <p:txBody>
          <a:bodyPr wrap="square" rtlCol="0">
            <a:spAutoFit/>
          </a:bodyPr>
          <a:lstStyle/>
          <a:p>
            <a:pPr algn="r" defTabSz="1219170" fontAlgn="base">
              <a:spcBef>
                <a:spcPct val="0"/>
              </a:spcBef>
              <a:spcAft>
                <a:spcPct val="0"/>
              </a:spcAft>
            </a:pPr>
            <a:r>
              <a:rPr lang="en-GB" sz="2400" b="1" dirty="0">
                <a:solidFill>
                  <a:srgbClr val="333333"/>
                </a:solidFill>
                <a:latin typeface="Noto Sans"/>
                <a:cs typeface="Arial" charset="0"/>
              </a:rPr>
              <a:t>Raise more revenues either nationally or locally </a:t>
            </a:r>
            <a:endParaRPr lang="en-GB" sz="2400" b="1" dirty="0">
              <a:solidFill>
                <a:srgbClr val="333333"/>
              </a:solidFill>
              <a:latin typeface="Arial" charset="0"/>
              <a:cs typeface="Arial" charset="0"/>
            </a:endParaRPr>
          </a:p>
        </p:txBody>
      </p:sp>
      <p:sp>
        <p:nvSpPr>
          <p:cNvPr id="11" name="TextBox 10"/>
          <p:cNvSpPr txBox="1"/>
          <p:nvPr/>
        </p:nvSpPr>
        <p:spPr>
          <a:xfrm>
            <a:off x="6960096" y="3236979"/>
            <a:ext cx="4320480" cy="1733488"/>
          </a:xfrm>
          <a:prstGeom prst="rect">
            <a:avLst/>
          </a:prstGeom>
          <a:solidFill>
            <a:schemeClr val="bg1">
              <a:alpha val="68000"/>
            </a:schemeClr>
          </a:solidFill>
        </p:spPr>
        <p:txBody>
          <a:bodyPr wrap="square" rtlCol="0">
            <a:spAutoFit/>
          </a:bodyPr>
          <a:lstStyle/>
          <a:p>
            <a:pPr defTabSz="1219170" fontAlgn="base">
              <a:spcBef>
                <a:spcPct val="0"/>
              </a:spcBef>
              <a:spcAft>
                <a:spcPct val="0"/>
              </a:spcAft>
            </a:pPr>
            <a:r>
              <a:rPr lang="en-GB" sz="2133" dirty="0">
                <a:solidFill>
                  <a:srgbClr val="333333"/>
                </a:solidFill>
                <a:latin typeface="Noto Sans"/>
                <a:cs typeface="Arial" charset="0"/>
              </a:rPr>
              <a:t>Raise nationally if prioritise redistribution and consistency</a:t>
            </a:r>
          </a:p>
          <a:p>
            <a:pPr defTabSz="1219170" fontAlgn="base">
              <a:spcBef>
                <a:spcPct val="0"/>
              </a:spcBef>
              <a:spcAft>
                <a:spcPct val="0"/>
              </a:spcAft>
            </a:pPr>
            <a:endParaRPr lang="en-GB" sz="2133" dirty="0">
              <a:solidFill>
                <a:srgbClr val="333333"/>
              </a:solidFill>
              <a:latin typeface="Noto Sans"/>
              <a:cs typeface="Arial" charset="0"/>
            </a:endParaRPr>
          </a:p>
          <a:p>
            <a:pPr defTabSz="1219170" fontAlgn="base">
              <a:spcBef>
                <a:spcPct val="0"/>
              </a:spcBef>
              <a:spcAft>
                <a:spcPct val="0"/>
              </a:spcAft>
            </a:pPr>
            <a:r>
              <a:rPr lang="en-GB" sz="2133" dirty="0">
                <a:solidFill>
                  <a:srgbClr val="333333"/>
                </a:solidFill>
                <a:latin typeface="Noto Sans"/>
                <a:cs typeface="Arial" charset="0"/>
              </a:rPr>
              <a:t>Raise locally if prioritise incentives and discretion  </a:t>
            </a:r>
          </a:p>
        </p:txBody>
      </p:sp>
    </p:spTree>
    <p:extLst>
      <p:ext uri="{BB962C8B-B14F-4D97-AF65-F5344CB8AC3E}">
        <p14:creationId xmlns:p14="http://schemas.microsoft.com/office/powerpoint/2010/main" val="395764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bg/>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00" y="593251"/>
            <a:ext cx="8736384" cy="915535"/>
          </a:xfrm>
        </p:spPr>
        <p:txBody>
          <a:bodyPr/>
          <a:lstStyle/>
          <a:p>
            <a:r>
              <a:rPr lang="en-GB" dirty="0"/>
              <a:t>Tax devolution options </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sp>
        <p:nvSpPr>
          <p:cNvPr id="3077" name="Rectangle 5"/>
          <p:cNvSpPr>
            <a:spLocks noChangeArrowheads="1"/>
          </p:cNvSpPr>
          <p:nvPr/>
        </p:nvSpPr>
        <p:spPr bwMode="auto">
          <a:xfrm>
            <a:off x="1" y="480"/>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3079" name="Rectangle 7"/>
          <p:cNvSpPr>
            <a:spLocks noChangeArrowheads="1"/>
          </p:cNvSpPr>
          <p:nvPr/>
        </p:nvSpPr>
        <p:spPr bwMode="auto">
          <a:xfrm>
            <a:off x="1" y="305281"/>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8" name="Content Placeholder 2"/>
          <p:cNvSpPr>
            <a:spLocks noGrp="1"/>
          </p:cNvSpPr>
          <p:nvPr>
            <p:ph idx="1"/>
          </p:nvPr>
        </p:nvSpPr>
        <p:spPr>
          <a:xfrm>
            <a:off x="815414" y="1412776"/>
            <a:ext cx="5088565" cy="4800533"/>
          </a:xfrm>
        </p:spPr>
        <p:txBody>
          <a:bodyPr>
            <a:normAutofit lnSpcReduction="10000"/>
          </a:bodyPr>
          <a:lstStyle/>
          <a:p>
            <a:r>
              <a:rPr lang="en-GB" sz="2000" dirty="0"/>
              <a:t>100% business rates retention would transfer £6 billion to councils</a:t>
            </a:r>
          </a:p>
          <a:p>
            <a:pPr lvl="1"/>
            <a:r>
              <a:rPr lang="en-GB" sz="2000" dirty="0"/>
              <a:t>Administratively straightforward</a:t>
            </a:r>
          </a:p>
          <a:p>
            <a:pPr lvl="1"/>
            <a:r>
              <a:rPr lang="en-GB" sz="2000" dirty="0"/>
              <a:t>But narrow and </a:t>
            </a:r>
            <a:r>
              <a:rPr lang="en-GB" sz="2000" dirty="0" err="1"/>
              <a:t>unbuoyant</a:t>
            </a:r>
            <a:r>
              <a:rPr lang="en-GB" sz="2000" dirty="0"/>
              <a:t> tax base</a:t>
            </a:r>
          </a:p>
          <a:p>
            <a:r>
              <a:rPr lang="en-GB" sz="2000" dirty="0"/>
              <a:t>1p flat-rate local income tax would raise about £6 billion for councils</a:t>
            </a:r>
          </a:p>
          <a:p>
            <a:pPr lvl="1"/>
            <a:r>
              <a:rPr lang="en-GB" sz="2000" dirty="0"/>
              <a:t>Administratively more complex – though less so than VAT, Corporation Tax</a:t>
            </a:r>
          </a:p>
          <a:p>
            <a:pPr lvl="1"/>
            <a:r>
              <a:rPr lang="en-GB" sz="2000" dirty="0"/>
              <a:t>But a range of desirable properties – buoyancy, accountability, incentives</a:t>
            </a:r>
          </a:p>
          <a:p>
            <a:pPr lvl="1"/>
            <a:r>
              <a:rPr lang="en-GB" sz="2000" dirty="0"/>
              <a:t>Upper-tier level councils set and retain?</a:t>
            </a:r>
            <a:endParaRPr lang="en-GB" dirty="0"/>
          </a:p>
        </p:txBody>
      </p:sp>
      <p:pic>
        <p:nvPicPr>
          <p:cNvPr id="1027" name="Picture 3"/>
          <p:cNvPicPr>
            <a:picLocks noChangeAspect="1" noChangeArrowheads="1"/>
          </p:cNvPicPr>
          <p:nvPr/>
        </p:nvPicPr>
        <p:blipFill>
          <a:blip r:embed="rId3" cstate="print"/>
          <a:srcRect l="55518" t="14700" r="22039" b="601"/>
          <a:stretch>
            <a:fillRect/>
          </a:stretch>
        </p:blipFill>
        <p:spPr bwMode="auto">
          <a:xfrm>
            <a:off x="6288021" y="1220755"/>
            <a:ext cx="4522816" cy="4800533"/>
          </a:xfrm>
          <a:prstGeom prst="rect">
            <a:avLst/>
          </a:prstGeom>
          <a:noFill/>
          <a:ln w="9525">
            <a:noFill/>
            <a:miter lim="800000"/>
            <a:headEnd/>
            <a:tailEnd/>
          </a:ln>
        </p:spPr>
      </p:pic>
    </p:spTree>
    <p:extLst>
      <p:ext uri="{BB962C8B-B14F-4D97-AF65-F5344CB8AC3E}">
        <p14:creationId xmlns:p14="http://schemas.microsoft.com/office/powerpoint/2010/main" val="23289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403" y="1508787"/>
            <a:ext cx="10465163" cy="2016224"/>
          </a:xfrm>
        </p:spPr>
        <p:txBody>
          <a:bodyPr/>
          <a:lstStyle/>
          <a:p>
            <a:pPr algn="ctr"/>
            <a:r>
              <a:rPr lang="en-GB" sz="6400" dirty="0"/>
              <a:t>The Business Rates Retention Scheme (BRRS) and </a:t>
            </a:r>
            <a:br>
              <a:rPr lang="en-GB" sz="6400" dirty="0"/>
            </a:br>
            <a:r>
              <a:rPr lang="en-GB" sz="6400" dirty="0"/>
              <a:t>New Homes Bonus (NHB) </a:t>
            </a:r>
          </a:p>
        </p:txBody>
      </p:sp>
    </p:spTree>
    <p:extLst>
      <p:ext uri="{BB962C8B-B14F-4D97-AF65-F5344CB8AC3E}">
        <p14:creationId xmlns:p14="http://schemas.microsoft.com/office/powerpoint/2010/main" val="321138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00" y="593251"/>
            <a:ext cx="8736384" cy="915535"/>
          </a:xfrm>
        </p:spPr>
        <p:txBody>
          <a:bodyPr/>
          <a:lstStyle/>
          <a:p>
            <a:r>
              <a:rPr lang="en-GB" dirty="0"/>
              <a:t>Districts have received majority of above-inflation rates growth and NHB payments</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sp>
        <p:nvSpPr>
          <p:cNvPr id="3077" name="Rectangle 5"/>
          <p:cNvSpPr>
            <a:spLocks noChangeArrowheads="1"/>
          </p:cNvSpPr>
          <p:nvPr/>
        </p:nvSpPr>
        <p:spPr bwMode="auto">
          <a:xfrm>
            <a:off x="1" y="480"/>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3079" name="Rectangle 7"/>
          <p:cNvSpPr>
            <a:spLocks noChangeArrowheads="1"/>
          </p:cNvSpPr>
          <p:nvPr/>
        </p:nvSpPr>
        <p:spPr bwMode="auto">
          <a:xfrm>
            <a:off x="1" y="305281"/>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graphicFrame>
        <p:nvGraphicFramePr>
          <p:cNvPr id="12" name="Chart 11"/>
          <p:cNvGraphicFramePr/>
          <p:nvPr/>
        </p:nvGraphicFramePr>
        <p:xfrm>
          <a:off x="911424" y="1700808"/>
          <a:ext cx="10753195" cy="4437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558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1"/>
          <p:cNvSpPr>
            <a:spLocks noGrp="1"/>
          </p:cNvSpPr>
          <p:nvPr>
            <p:ph type="subTitle" idx="1"/>
          </p:nvPr>
        </p:nvSpPr>
        <p:spPr bwMode="auto">
          <a:xfrm>
            <a:off x="911424" y="2828925"/>
            <a:ext cx="8440009" cy="2616299"/>
          </a:xfrm>
        </p:spPr>
        <p:txBody>
          <a:bodyPr wrap="square" numCol="1" anchor="t" anchorCtr="0" compatLnSpc="1">
            <a:prstTxWarp prst="textNoShape">
              <a:avLst/>
            </a:prstTxWarp>
            <a:normAutofit/>
          </a:bodyPr>
          <a:lstStyle/>
          <a:p>
            <a:pPr>
              <a:spcAft>
                <a:spcPct val="0"/>
              </a:spcAft>
            </a:pPr>
            <a:r>
              <a:rPr lang="en-GB" sz="2400" dirty="0"/>
              <a:t>Some reflections on future funding for counties </a:t>
            </a:r>
          </a:p>
          <a:p>
            <a:pPr>
              <a:spcAft>
                <a:spcPct val="0"/>
              </a:spcAft>
            </a:pPr>
            <a:endParaRPr lang="en-GB" sz="1733" dirty="0"/>
          </a:p>
          <a:p>
            <a:pPr>
              <a:spcAft>
                <a:spcPct val="0"/>
              </a:spcAft>
            </a:pPr>
            <a:r>
              <a:rPr lang="en-GB" sz="1733" dirty="0"/>
              <a:t>David Phillips</a:t>
            </a:r>
          </a:p>
          <a:p>
            <a:pPr>
              <a:spcAft>
                <a:spcPct val="0"/>
              </a:spcAft>
            </a:pPr>
            <a:r>
              <a:rPr lang="en-GB" sz="1733" b="0" dirty="0"/>
              <a:t>Associate Director, Institute for Fiscal Studies</a:t>
            </a:r>
          </a:p>
          <a:p>
            <a:pPr>
              <a:spcAft>
                <a:spcPct val="0"/>
              </a:spcAft>
            </a:pPr>
            <a:endParaRPr lang="en-GB" sz="1733" b="0" dirty="0"/>
          </a:p>
          <a:p>
            <a:pPr>
              <a:spcAft>
                <a:spcPct val="0"/>
              </a:spcAft>
            </a:pPr>
            <a:r>
              <a:rPr lang="en-GB" sz="1733" b="0" dirty="0"/>
              <a:t>18</a:t>
            </a:r>
            <a:r>
              <a:rPr lang="en-GB" sz="1733" b="0" baseline="30000" dirty="0"/>
              <a:t>th</a:t>
            </a:r>
            <a:r>
              <a:rPr lang="en-GB" sz="1733" b="0" dirty="0"/>
              <a:t> November 2019, County Councils’ Network</a:t>
            </a:r>
          </a:p>
          <a:p>
            <a:pPr>
              <a:spcAft>
                <a:spcPct val="0"/>
              </a:spcAft>
            </a:pPr>
            <a:endParaRPr lang="en-GB" sz="1733" b="0" dirty="0"/>
          </a:p>
          <a:p>
            <a:pPr>
              <a:spcAft>
                <a:spcPct val="0"/>
              </a:spcAft>
            </a:pPr>
            <a:endParaRPr dirty="0"/>
          </a:p>
        </p:txBody>
      </p:sp>
      <p:sp>
        <p:nvSpPr>
          <p:cNvPr id="17413" name="Title 4"/>
          <p:cNvSpPr>
            <a:spLocks noGrp="1"/>
          </p:cNvSpPr>
          <p:nvPr>
            <p:ph type="title"/>
          </p:nvPr>
        </p:nvSpPr>
        <p:spPr>
          <a:xfrm>
            <a:off x="814917" y="1412777"/>
            <a:ext cx="10465659" cy="936724"/>
          </a:xfrm>
        </p:spPr>
        <p:txBody>
          <a:bodyPr/>
          <a:lstStyle/>
          <a:p>
            <a:r>
              <a:rPr lang="en-GB" dirty="0"/>
              <a:t>English local government funding: </a:t>
            </a:r>
            <a:br>
              <a:rPr lang="en-GB" dirty="0"/>
            </a:br>
            <a:r>
              <a:rPr lang="en-GB" dirty="0"/>
              <a:t>trends and challenges in 2019 and beyond</a:t>
            </a:r>
          </a:p>
        </p:txBody>
      </p:sp>
      <p:pic>
        <p:nvPicPr>
          <p:cNvPr id="4" name="Picture 3" descr="Capita logo.jpg"/>
          <p:cNvPicPr>
            <a:picLocks noChangeAspect="1"/>
          </p:cNvPicPr>
          <p:nvPr/>
        </p:nvPicPr>
        <p:blipFill>
          <a:blip r:embed="rId3" cstate="print"/>
          <a:stretch>
            <a:fillRect/>
          </a:stretch>
        </p:blipFill>
        <p:spPr>
          <a:xfrm>
            <a:off x="828114" y="6064850"/>
            <a:ext cx="2099535" cy="388487"/>
          </a:xfrm>
          <a:prstGeom prst="rect">
            <a:avLst/>
          </a:prstGeom>
        </p:spPr>
      </p:pic>
      <p:pic>
        <p:nvPicPr>
          <p:cNvPr id="5" name="Picture 4" descr="Cipfa_cmyk.jpg"/>
          <p:cNvPicPr>
            <a:picLocks noChangeAspect="1"/>
          </p:cNvPicPr>
          <p:nvPr/>
        </p:nvPicPr>
        <p:blipFill>
          <a:blip r:embed="rId4" cstate="print"/>
          <a:stretch>
            <a:fillRect/>
          </a:stretch>
        </p:blipFill>
        <p:spPr>
          <a:xfrm>
            <a:off x="3503713" y="5971060"/>
            <a:ext cx="1885748" cy="728141"/>
          </a:xfrm>
          <a:prstGeom prst="rect">
            <a:avLst/>
          </a:prstGeom>
        </p:spPr>
      </p:pic>
      <p:pic>
        <p:nvPicPr>
          <p:cNvPr id="7" name="Picture 6" descr="PricewaterhouseCoopers_Logo.png"/>
          <p:cNvPicPr>
            <a:picLocks noChangeAspect="1"/>
          </p:cNvPicPr>
          <p:nvPr/>
        </p:nvPicPr>
        <p:blipFill>
          <a:blip r:embed="rId5" cstate="print"/>
          <a:stretch>
            <a:fillRect/>
          </a:stretch>
        </p:blipFill>
        <p:spPr>
          <a:xfrm>
            <a:off x="8404434" y="5901643"/>
            <a:ext cx="855167" cy="576064"/>
          </a:xfrm>
          <a:prstGeom prst="rect">
            <a:avLst/>
          </a:prstGeom>
        </p:spPr>
      </p:pic>
      <p:pic>
        <p:nvPicPr>
          <p:cNvPr id="8" name="Picture 7" descr="MJ Logo.png"/>
          <p:cNvPicPr>
            <a:picLocks noChangeAspect="1"/>
          </p:cNvPicPr>
          <p:nvPr/>
        </p:nvPicPr>
        <p:blipFill>
          <a:blip r:embed="rId6" cstate="print"/>
          <a:stretch>
            <a:fillRect/>
          </a:stretch>
        </p:blipFill>
        <p:spPr>
          <a:xfrm>
            <a:off x="9853117" y="6063938"/>
            <a:ext cx="1331449" cy="39892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7811" y="5971784"/>
            <a:ext cx="1893107" cy="4815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00" y="593251"/>
            <a:ext cx="8736384" cy="915535"/>
          </a:xfrm>
        </p:spPr>
        <p:txBody>
          <a:bodyPr/>
          <a:lstStyle/>
          <a:p>
            <a:r>
              <a:rPr lang="en-GB" dirty="0"/>
              <a:t>As a result, counties lost relative to needs allocation and districts gained</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sp>
        <p:nvSpPr>
          <p:cNvPr id="3077" name="Rectangle 5"/>
          <p:cNvSpPr>
            <a:spLocks noChangeArrowheads="1"/>
          </p:cNvSpPr>
          <p:nvPr/>
        </p:nvSpPr>
        <p:spPr bwMode="auto">
          <a:xfrm>
            <a:off x="1" y="480"/>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3079" name="Rectangle 7"/>
          <p:cNvSpPr>
            <a:spLocks noChangeArrowheads="1"/>
          </p:cNvSpPr>
          <p:nvPr/>
        </p:nvSpPr>
        <p:spPr bwMode="auto">
          <a:xfrm>
            <a:off x="1" y="305281"/>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graphicFrame>
        <p:nvGraphicFramePr>
          <p:cNvPr id="12" name="Chart 11"/>
          <p:cNvGraphicFramePr/>
          <p:nvPr/>
        </p:nvGraphicFramePr>
        <p:xfrm>
          <a:off x="911424" y="1700808"/>
          <a:ext cx="10753195" cy="4437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66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00" y="593251"/>
            <a:ext cx="8736384" cy="915535"/>
          </a:xfrm>
        </p:spPr>
        <p:txBody>
          <a:bodyPr/>
          <a:lstStyle/>
          <a:p>
            <a:r>
              <a:rPr lang="en-GB" dirty="0"/>
              <a:t>We know very little about impact of schemes on behaviour and outcomes </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sp>
        <p:nvSpPr>
          <p:cNvPr id="3077" name="Rectangle 5"/>
          <p:cNvSpPr>
            <a:spLocks noChangeArrowheads="1"/>
          </p:cNvSpPr>
          <p:nvPr/>
        </p:nvSpPr>
        <p:spPr bwMode="auto">
          <a:xfrm>
            <a:off x="1" y="480"/>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3079" name="Rectangle 7"/>
          <p:cNvSpPr>
            <a:spLocks noChangeArrowheads="1"/>
          </p:cNvSpPr>
          <p:nvPr/>
        </p:nvSpPr>
        <p:spPr bwMode="auto">
          <a:xfrm>
            <a:off x="1" y="305281"/>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11" name="Content Placeholder 2"/>
          <p:cNvSpPr>
            <a:spLocks noGrp="1"/>
          </p:cNvSpPr>
          <p:nvPr>
            <p:ph idx="1"/>
          </p:nvPr>
        </p:nvSpPr>
        <p:spPr>
          <a:xfrm>
            <a:off x="815413" y="1796819"/>
            <a:ext cx="10752608" cy="4416491"/>
          </a:xfrm>
        </p:spPr>
        <p:txBody>
          <a:bodyPr>
            <a:normAutofit/>
          </a:bodyPr>
          <a:lstStyle/>
          <a:p>
            <a:r>
              <a:rPr lang="en-GB" sz="2267" dirty="0"/>
              <a:t>No evaluation of BRRS</a:t>
            </a:r>
          </a:p>
          <a:p>
            <a:pPr lvl="1"/>
            <a:r>
              <a:rPr lang="en-GB" sz="2267" dirty="0"/>
              <a:t>But previous research showed little growth between growth in business rates and local economic growth </a:t>
            </a:r>
            <a:endParaRPr lang="en-GB" sz="533" dirty="0"/>
          </a:p>
          <a:p>
            <a:r>
              <a:rPr lang="en-GB" sz="2267" dirty="0"/>
              <a:t>Evaluation of NHB focused on council knowledge and attitudes</a:t>
            </a:r>
          </a:p>
          <a:p>
            <a:pPr lvl="1"/>
            <a:r>
              <a:rPr lang="en-GB" sz="2267" dirty="0"/>
              <a:t>39% v 33% said it increased support for new homes among councillors</a:t>
            </a:r>
          </a:p>
          <a:p>
            <a:pPr lvl="1"/>
            <a:r>
              <a:rPr lang="en-GB" sz="2267" dirty="0"/>
              <a:t>31% v 43% said it meant more strategic and coordinated approach to housing</a:t>
            </a:r>
          </a:p>
          <a:p>
            <a:pPr lvl="1"/>
            <a:r>
              <a:rPr lang="en-GB" sz="2267" dirty="0"/>
              <a:t>11% said it had been ‘important influence’ in local plan development </a:t>
            </a:r>
            <a:endParaRPr lang="en-GB" dirty="0"/>
          </a:p>
        </p:txBody>
      </p:sp>
    </p:spTree>
    <p:extLst>
      <p:ext uri="{BB962C8B-B14F-4D97-AF65-F5344CB8AC3E}">
        <p14:creationId xmlns:p14="http://schemas.microsoft.com/office/powerpoint/2010/main" val="27153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00" y="593251"/>
            <a:ext cx="8736384" cy="915535"/>
          </a:xfrm>
        </p:spPr>
        <p:txBody>
          <a:bodyPr/>
          <a:lstStyle/>
          <a:p>
            <a:r>
              <a:rPr lang="en-GB" dirty="0"/>
              <a:t>Big decisions are being taken next year</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sp>
        <p:nvSpPr>
          <p:cNvPr id="3077" name="Rectangle 5"/>
          <p:cNvSpPr>
            <a:spLocks noChangeArrowheads="1"/>
          </p:cNvSpPr>
          <p:nvPr/>
        </p:nvSpPr>
        <p:spPr bwMode="auto">
          <a:xfrm>
            <a:off x="1" y="480"/>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3079" name="Rectangle 7"/>
          <p:cNvSpPr>
            <a:spLocks noChangeArrowheads="1"/>
          </p:cNvSpPr>
          <p:nvPr/>
        </p:nvSpPr>
        <p:spPr bwMode="auto">
          <a:xfrm>
            <a:off x="1" y="305281"/>
            <a:ext cx="246286" cy="608638"/>
          </a:xfrm>
          <a:prstGeom prst="rect">
            <a:avLst/>
          </a:prstGeom>
          <a:noFill/>
          <a:ln w="9525">
            <a:noFill/>
            <a:miter lim="800000"/>
            <a:headEnd/>
            <a:tailEnd/>
          </a:ln>
          <a:effectLst/>
        </p:spPr>
        <p:txBody>
          <a:bodyPr vert="horz" wrap="none" lIns="121920" tIns="236992" rIns="121920" bIns="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charset="0"/>
              <a:cs typeface="Arial" charset="0"/>
            </a:endParaRPr>
          </a:p>
        </p:txBody>
      </p:sp>
      <p:sp>
        <p:nvSpPr>
          <p:cNvPr id="11" name="Content Placeholder 2"/>
          <p:cNvSpPr>
            <a:spLocks noGrp="1"/>
          </p:cNvSpPr>
          <p:nvPr>
            <p:ph idx="1"/>
          </p:nvPr>
        </p:nvSpPr>
        <p:spPr>
          <a:xfrm>
            <a:off x="815413" y="1796819"/>
            <a:ext cx="10752608" cy="4416491"/>
          </a:xfrm>
        </p:spPr>
        <p:txBody>
          <a:bodyPr>
            <a:normAutofit/>
          </a:bodyPr>
          <a:lstStyle/>
          <a:p>
            <a:r>
              <a:rPr lang="en-GB" sz="2267" dirty="0"/>
              <a:t>Reviews of both the BRRS and NHB ongoing  </a:t>
            </a:r>
          </a:p>
          <a:p>
            <a:pPr lvl="1"/>
            <a:r>
              <a:rPr lang="en-GB" sz="2267" dirty="0"/>
              <a:t>Difficult to make key decisions without evidence on impact of incentives</a:t>
            </a:r>
            <a:endParaRPr lang="en-GB" sz="533" dirty="0"/>
          </a:p>
          <a:p>
            <a:r>
              <a:rPr lang="en-GB" sz="2267" dirty="0"/>
              <a:t>Allocate more business rates growth/decline and NHB to counties? </a:t>
            </a:r>
          </a:p>
          <a:p>
            <a:pPr lvl="1"/>
            <a:r>
              <a:rPr lang="en-GB" sz="2267" dirty="0"/>
              <a:t>Reduce funding divergences that are arising between lower-tier districts – counties’ bigger areas and budgets mean less divergence arises </a:t>
            </a:r>
          </a:p>
          <a:p>
            <a:pPr lvl="1"/>
            <a:r>
              <a:rPr lang="en-GB" sz="2267" dirty="0"/>
              <a:t>If incentives having little impact, is NHB better seen as funding to adapt to costs associated with development / population growth? </a:t>
            </a:r>
          </a:p>
          <a:p>
            <a:pPr lvl="1"/>
            <a:r>
              <a:rPr lang="en-GB" sz="2267" dirty="0"/>
              <a:t>Warning: may not see as much above-inflation business rates growth in future</a:t>
            </a:r>
          </a:p>
        </p:txBody>
      </p:sp>
    </p:spTree>
    <p:extLst>
      <p:ext uri="{BB962C8B-B14F-4D97-AF65-F5344CB8AC3E}">
        <p14:creationId xmlns:p14="http://schemas.microsoft.com/office/powerpoint/2010/main" val="38335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1"/>
          <p:cNvSpPr>
            <a:spLocks noGrp="1"/>
          </p:cNvSpPr>
          <p:nvPr>
            <p:ph type="subTitle" idx="1"/>
          </p:nvPr>
        </p:nvSpPr>
        <p:spPr bwMode="auto">
          <a:xfrm>
            <a:off x="911424" y="2828925"/>
            <a:ext cx="8440009" cy="2616299"/>
          </a:xfrm>
        </p:spPr>
        <p:txBody>
          <a:bodyPr wrap="square" numCol="1" anchor="t" anchorCtr="0" compatLnSpc="1">
            <a:prstTxWarp prst="textNoShape">
              <a:avLst/>
            </a:prstTxWarp>
            <a:normAutofit/>
          </a:bodyPr>
          <a:lstStyle/>
          <a:p>
            <a:pPr>
              <a:spcAft>
                <a:spcPct val="0"/>
              </a:spcAft>
            </a:pPr>
            <a:r>
              <a:rPr lang="en-GB" sz="2400" dirty="0"/>
              <a:t>Find out more on our website:</a:t>
            </a:r>
          </a:p>
          <a:p>
            <a:pPr>
              <a:spcAft>
                <a:spcPct val="0"/>
              </a:spcAft>
            </a:pPr>
            <a:endParaRPr lang="en-GB" sz="2400" dirty="0"/>
          </a:p>
          <a:p>
            <a:pPr>
              <a:spcAft>
                <a:spcPct val="0"/>
              </a:spcAft>
            </a:pPr>
            <a:r>
              <a:rPr lang="en-GB" sz="2400" u="sng" dirty="0"/>
              <a:t>www.ifs.org.uk/research/local-finance</a:t>
            </a:r>
            <a:r>
              <a:rPr lang="en-GB" sz="2400" dirty="0"/>
              <a:t> </a:t>
            </a:r>
          </a:p>
          <a:p>
            <a:pPr>
              <a:spcAft>
                <a:spcPct val="0"/>
              </a:spcAft>
            </a:pPr>
            <a:endParaRPr lang="en-GB" sz="1733" b="0" dirty="0"/>
          </a:p>
          <a:p>
            <a:pPr>
              <a:spcAft>
                <a:spcPct val="0"/>
              </a:spcAft>
            </a:pPr>
            <a:endParaRPr lang="en-GB" sz="1733" b="0" dirty="0"/>
          </a:p>
          <a:p>
            <a:pPr>
              <a:spcAft>
                <a:spcPct val="0"/>
              </a:spcAft>
            </a:pPr>
            <a:endParaRPr dirty="0"/>
          </a:p>
        </p:txBody>
      </p:sp>
      <p:sp>
        <p:nvSpPr>
          <p:cNvPr id="17413" name="Title 4"/>
          <p:cNvSpPr>
            <a:spLocks noGrp="1"/>
          </p:cNvSpPr>
          <p:nvPr>
            <p:ph type="title"/>
          </p:nvPr>
        </p:nvSpPr>
        <p:spPr>
          <a:xfrm>
            <a:off x="814917" y="1412777"/>
            <a:ext cx="10465659" cy="936724"/>
          </a:xfrm>
        </p:spPr>
        <p:txBody>
          <a:bodyPr/>
          <a:lstStyle/>
          <a:p>
            <a:r>
              <a:rPr lang="en-GB" dirty="0"/>
              <a:t>English local government funding: </a:t>
            </a:r>
            <a:br>
              <a:rPr lang="en-GB" dirty="0"/>
            </a:br>
            <a:r>
              <a:rPr lang="en-GB" dirty="0"/>
              <a:t>trends and challenges in 2019 and beyond</a:t>
            </a:r>
          </a:p>
        </p:txBody>
      </p:sp>
      <p:pic>
        <p:nvPicPr>
          <p:cNvPr id="4" name="Picture 3" descr="Capita logo.jpg"/>
          <p:cNvPicPr>
            <a:picLocks noChangeAspect="1"/>
          </p:cNvPicPr>
          <p:nvPr/>
        </p:nvPicPr>
        <p:blipFill>
          <a:blip r:embed="rId3" cstate="print"/>
          <a:stretch>
            <a:fillRect/>
          </a:stretch>
        </p:blipFill>
        <p:spPr>
          <a:xfrm>
            <a:off x="828114" y="6064850"/>
            <a:ext cx="2099535" cy="388487"/>
          </a:xfrm>
          <a:prstGeom prst="rect">
            <a:avLst/>
          </a:prstGeom>
        </p:spPr>
      </p:pic>
      <p:pic>
        <p:nvPicPr>
          <p:cNvPr id="5" name="Picture 4" descr="Cipfa_cmyk.jpg"/>
          <p:cNvPicPr>
            <a:picLocks noChangeAspect="1"/>
          </p:cNvPicPr>
          <p:nvPr/>
        </p:nvPicPr>
        <p:blipFill>
          <a:blip r:embed="rId4" cstate="print"/>
          <a:stretch>
            <a:fillRect/>
          </a:stretch>
        </p:blipFill>
        <p:spPr>
          <a:xfrm>
            <a:off x="3503713" y="5971060"/>
            <a:ext cx="1885748" cy="728141"/>
          </a:xfrm>
          <a:prstGeom prst="rect">
            <a:avLst/>
          </a:prstGeom>
        </p:spPr>
      </p:pic>
      <p:pic>
        <p:nvPicPr>
          <p:cNvPr id="7" name="Picture 6" descr="PricewaterhouseCoopers_Logo.png"/>
          <p:cNvPicPr>
            <a:picLocks noChangeAspect="1"/>
          </p:cNvPicPr>
          <p:nvPr/>
        </p:nvPicPr>
        <p:blipFill>
          <a:blip r:embed="rId5" cstate="print"/>
          <a:stretch>
            <a:fillRect/>
          </a:stretch>
        </p:blipFill>
        <p:spPr>
          <a:xfrm>
            <a:off x="8404434" y="5901643"/>
            <a:ext cx="855167" cy="576064"/>
          </a:xfrm>
          <a:prstGeom prst="rect">
            <a:avLst/>
          </a:prstGeom>
        </p:spPr>
      </p:pic>
      <p:pic>
        <p:nvPicPr>
          <p:cNvPr id="8" name="Picture 7" descr="MJ Logo.png"/>
          <p:cNvPicPr>
            <a:picLocks noChangeAspect="1"/>
          </p:cNvPicPr>
          <p:nvPr/>
        </p:nvPicPr>
        <p:blipFill>
          <a:blip r:embed="rId6" cstate="print"/>
          <a:stretch>
            <a:fillRect/>
          </a:stretch>
        </p:blipFill>
        <p:spPr>
          <a:xfrm>
            <a:off x="9853117" y="6063938"/>
            <a:ext cx="1331449" cy="39892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7811" y="5971784"/>
            <a:ext cx="1893107" cy="4815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815413" y="1796819"/>
            <a:ext cx="10752608" cy="4320480"/>
          </a:xfrm>
          <a:solidFill>
            <a:schemeClr val="bg1"/>
          </a:solidFill>
        </p:spPr>
        <p:txBody>
          <a:bodyPr>
            <a:noAutofit/>
          </a:bodyPr>
          <a:lstStyle/>
          <a:p>
            <a:pPr marL="685783" lvl="1" indent="-685783">
              <a:buFont typeface="Arial" charset="0"/>
              <a:buAutoNum type="arabicPeriod"/>
            </a:pPr>
            <a:r>
              <a:rPr lang="en-GB" sz="2667" dirty="0">
                <a:latin typeface="+mj-lt"/>
              </a:rPr>
              <a:t>Less redistributive funding system</a:t>
            </a:r>
          </a:p>
          <a:p>
            <a:pPr marL="685783" lvl="1" indent="-685783">
              <a:buFont typeface="Arial" charset="0"/>
              <a:buAutoNum type="arabicPeriod"/>
            </a:pPr>
            <a:endParaRPr lang="en-GB" sz="2933" dirty="0">
              <a:latin typeface="+mj-lt"/>
            </a:endParaRPr>
          </a:p>
        </p:txBody>
      </p:sp>
      <p:sp>
        <p:nvSpPr>
          <p:cNvPr id="5" name="Title 1"/>
          <p:cNvSpPr>
            <a:spLocks noGrp="1"/>
          </p:cNvSpPr>
          <p:nvPr>
            <p:ph type="title"/>
          </p:nvPr>
        </p:nvSpPr>
        <p:spPr>
          <a:xfrm>
            <a:off x="816000" y="593251"/>
            <a:ext cx="8736384" cy="915535"/>
          </a:xfrm>
        </p:spPr>
        <p:txBody>
          <a:bodyPr/>
          <a:lstStyle/>
          <a:p>
            <a:r>
              <a:rPr lang="en-GB" dirty="0"/>
              <a:t>Report identified three key trends over last decade – with big implications for future</a:t>
            </a:r>
          </a:p>
        </p:txBody>
      </p:sp>
    </p:spTree>
    <p:extLst>
      <p:ext uri="{BB962C8B-B14F-4D97-AF65-F5344CB8AC3E}">
        <p14:creationId xmlns:p14="http://schemas.microsoft.com/office/powerpoint/2010/main" val="19912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662168122"/>
              </p:ext>
            </p:extLst>
          </p:nvPr>
        </p:nvGraphicFramePr>
        <p:xfrm>
          <a:off x="239350" y="1892829"/>
          <a:ext cx="10655565" cy="42803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16000" y="593251"/>
            <a:ext cx="8736384" cy="915535"/>
          </a:xfrm>
        </p:spPr>
        <p:txBody>
          <a:bodyPr/>
          <a:lstStyle/>
          <a:p>
            <a:r>
              <a:rPr lang="en-GB" dirty="0"/>
              <a:t>Less redistribute funding system</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cxnSp>
        <p:nvCxnSpPr>
          <p:cNvPr id="19" name="Straight Connector 18"/>
          <p:cNvCxnSpPr/>
          <p:nvPr/>
        </p:nvCxnSpPr>
        <p:spPr>
          <a:xfrm>
            <a:off x="2543606" y="3140968"/>
            <a:ext cx="8065556" cy="526069"/>
          </a:xfrm>
          <a:prstGeom prst="line">
            <a:avLst/>
          </a:prstGeom>
          <a:ln w="254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47595" y="2372883"/>
            <a:ext cx="8064896" cy="1056117"/>
          </a:xfrm>
          <a:prstGeom prst="line">
            <a:avLst/>
          </a:prstGeom>
          <a:ln w="2540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39616" y="2468893"/>
            <a:ext cx="0" cy="67207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135893" y="2852936"/>
            <a:ext cx="0" cy="43005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91745" y="1316767"/>
            <a:ext cx="6769081" cy="666977"/>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fontAlgn="base">
              <a:spcBef>
                <a:spcPct val="0"/>
              </a:spcBef>
              <a:spcAft>
                <a:spcPct val="0"/>
              </a:spcAft>
            </a:pPr>
            <a:r>
              <a:rPr lang="en-GB" sz="1867" b="1" dirty="0">
                <a:solidFill>
                  <a:srgbClr val="333333"/>
                </a:solidFill>
                <a:latin typeface="Noto Sans"/>
              </a:rPr>
              <a:t>Spending per person for most deprived councils was  </a:t>
            </a:r>
            <a:r>
              <a:rPr lang="en-GB" sz="1867" b="1" dirty="0">
                <a:solidFill>
                  <a:srgbClr val="336750">
                    <a:lumMod val="60000"/>
                    <a:lumOff val="40000"/>
                  </a:srgbClr>
                </a:solidFill>
                <a:latin typeface="Noto Sans"/>
              </a:rPr>
              <a:t>1.6 times </a:t>
            </a:r>
            <a:r>
              <a:rPr lang="en-GB" sz="1867" b="1" dirty="0">
                <a:solidFill>
                  <a:srgbClr val="333333"/>
                </a:solidFill>
                <a:latin typeface="Noto Sans"/>
              </a:rPr>
              <a:t>level of least deprived in 2009-10</a:t>
            </a:r>
          </a:p>
        </p:txBody>
      </p:sp>
      <p:sp>
        <p:nvSpPr>
          <p:cNvPr id="16" name="TextBox 15"/>
          <p:cNvSpPr txBox="1"/>
          <p:nvPr/>
        </p:nvSpPr>
        <p:spPr>
          <a:xfrm>
            <a:off x="3887756" y="2084851"/>
            <a:ext cx="6769081" cy="37965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fontAlgn="base">
              <a:spcBef>
                <a:spcPct val="0"/>
              </a:spcBef>
              <a:spcAft>
                <a:spcPct val="0"/>
              </a:spcAft>
            </a:pPr>
            <a:r>
              <a:rPr lang="en-GB" sz="1867" b="1" dirty="0">
                <a:solidFill>
                  <a:srgbClr val="333333"/>
                </a:solidFill>
                <a:latin typeface="Noto Sans"/>
              </a:rPr>
              <a:t>Now </a:t>
            </a:r>
            <a:r>
              <a:rPr lang="en-GB" sz="1867" b="1" dirty="0">
                <a:solidFill>
                  <a:srgbClr val="AFBC21"/>
                </a:solidFill>
                <a:latin typeface="Noto Sans"/>
              </a:rPr>
              <a:t>1.3 times </a:t>
            </a:r>
            <a:r>
              <a:rPr lang="en-GB" sz="1867" b="1" dirty="0">
                <a:solidFill>
                  <a:srgbClr val="333333"/>
                </a:solidFill>
                <a:latin typeface="Noto Sans"/>
              </a:rPr>
              <a:t>the level</a:t>
            </a:r>
          </a:p>
        </p:txBody>
      </p:sp>
    </p:spTree>
    <p:extLst>
      <p:ext uri="{BB962C8B-B14F-4D97-AF65-F5344CB8AC3E}">
        <p14:creationId xmlns:p14="http://schemas.microsoft.com/office/powerpoint/2010/main" val="18980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graphicEl>
                                              <a:chart seriesIdx="1" categoryIdx="-4" bldStep="series"/>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P spid="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815413" y="1796819"/>
            <a:ext cx="10752608" cy="4416491"/>
          </a:xfrm>
          <a:solidFill>
            <a:schemeClr val="bg1"/>
          </a:solidFill>
        </p:spPr>
        <p:txBody>
          <a:bodyPr>
            <a:noAutofit/>
          </a:bodyPr>
          <a:lstStyle/>
          <a:p>
            <a:pPr marL="685783" lvl="1" indent="-685783">
              <a:buFont typeface="Arial" charset="0"/>
              <a:buAutoNum type="arabicPeriod"/>
            </a:pPr>
            <a:r>
              <a:rPr lang="en-GB" sz="2667" dirty="0">
                <a:latin typeface="+mj-lt"/>
              </a:rPr>
              <a:t>Less redistributive funding system</a:t>
            </a:r>
          </a:p>
          <a:p>
            <a:pPr marL="1069773" lvl="2" indent="-685783">
              <a:buFont typeface="Noto Sans" pitchFamily="34" charset="0"/>
              <a:buChar char="–"/>
            </a:pPr>
            <a:r>
              <a:rPr lang="en-GB" sz="2133" dirty="0">
                <a:latin typeface="+mj-lt"/>
              </a:rPr>
              <a:t>Fair Funding Review – entrench or (partially) reverse?</a:t>
            </a:r>
          </a:p>
          <a:p>
            <a:pPr marL="685783" lvl="1" indent="-685783">
              <a:buFont typeface="Arial" charset="0"/>
              <a:buAutoNum type="arabicPeriod"/>
            </a:pPr>
            <a:r>
              <a:rPr lang="en-GB" sz="2667" dirty="0">
                <a:latin typeface="+mj-lt"/>
              </a:rPr>
              <a:t>Greater reliance on local revenues</a:t>
            </a:r>
          </a:p>
          <a:p>
            <a:pPr marL="1069773" lvl="2" indent="-685783">
              <a:buFont typeface="Noto Sans" pitchFamily="34" charset="0"/>
              <a:buChar char="–"/>
            </a:pPr>
            <a:r>
              <a:rPr lang="en-GB" sz="2133" dirty="0">
                <a:latin typeface="+mj-lt"/>
              </a:rPr>
              <a:t>Local tax revenues unlikely to keep pace with rising demands &amp; costs</a:t>
            </a:r>
          </a:p>
          <a:p>
            <a:pPr marL="685783" lvl="1" indent="-685783">
              <a:buFont typeface="Arial" charset="0"/>
              <a:buAutoNum type="arabicPeriod"/>
            </a:pPr>
            <a:endParaRPr lang="en-GB" sz="2933" dirty="0">
              <a:latin typeface="+mj-lt"/>
            </a:endParaRPr>
          </a:p>
        </p:txBody>
      </p:sp>
      <p:sp>
        <p:nvSpPr>
          <p:cNvPr id="5" name="Title 1"/>
          <p:cNvSpPr>
            <a:spLocks noGrp="1"/>
          </p:cNvSpPr>
          <p:nvPr>
            <p:ph type="title"/>
          </p:nvPr>
        </p:nvSpPr>
        <p:spPr>
          <a:xfrm>
            <a:off x="816000" y="593251"/>
            <a:ext cx="8736384" cy="915535"/>
          </a:xfrm>
        </p:spPr>
        <p:txBody>
          <a:bodyPr/>
          <a:lstStyle/>
          <a:p>
            <a:r>
              <a:rPr lang="en-GB" dirty="0"/>
              <a:t>Report identified three key trends over last decade – with big implications for future</a:t>
            </a:r>
          </a:p>
        </p:txBody>
      </p:sp>
    </p:spTree>
    <p:extLst>
      <p:ext uri="{BB962C8B-B14F-4D97-AF65-F5344CB8AC3E}">
        <p14:creationId xmlns:p14="http://schemas.microsoft.com/office/powerpoint/2010/main" val="195815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00" y="593251"/>
            <a:ext cx="8736384" cy="915535"/>
          </a:xfrm>
        </p:spPr>
        <p:txBody>
          <a:bodyPr/>
          <a:lstStyle/>
          <a:p>
            <a:r>
              <a:rPr lang="en-GB" dirty="0"/>
              <a:t>Significant variation in council tax revenues between more and less deprived areas</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graphicFrame>
        <p:nvGraphicFramePr>
          <p:cNvPr id="12" name="Chart 11"/>
          <p:cNvGraphicFramePr/>
          <p:nvPr>
            <p:extLst>
              <p:ext uri="{D42A27DB-BD31-4B8C-83A1-F6EECF244321}">
                <p14:modId xmlns:p14="http://schemas.microsoft.com/office/powerpoint/2010/main" val="4210142626"/>
              </p:ext>
            </p:extLst>
          </p:nvPr>
        </p:nvGraphicFramePr>
        <p:xfrm>
          <a:off x="825001" y="1796819"/>
          <a:ext cx="10455575" cy="422446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2351584" y="3621022"/>
            <a:ext cx="864096" cy="568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21920" tIns="60960" rIns="121920" bIns="60960" anchor="t" anchorCtr="0" upright="1">
            <a:noAutofit/>
          </a:bodyPr>
          <a:lstStyle/>
          <a:p>
            <a:pPr algn="ctr" defTabSz="1219170" fontAlgn="base">
              <a:lnSpc>
                <a:spcPct val="115000"/>
              </a:lnSpc>
              <a:spcBef>
                <a:spcPct val="0"/>
              </a:spcBef>
              <a:spcAft>
                <a:spcPts val="1333"/>
              </a:spcAft>
            </a:pPr>
            <a:r>
              <a:rPr lang="en-GB" sz="1333" b="1" dirty="0">
                <a:solidFill>
                  <a:srgbClr val="336750"/>
                </a:solidFill>
                <a:latin typeface="Calibri" panose="020F0502020204030204" pitchFamily="34" charset="0"/>
                <a:ea typeface="Calibri" panose="020F0502020204030204" pitchFamily="34" charset="0"/>
                <a:cs typeface="Times New Roman" panose="02020603050405020304" pitchFamily="18" charset="0"/>
              </a:rPr>
              <a:t>£336 per person</a:t>
            </a:r>
            <a:endParaRPr lang="en-GB" sz="1333" dirty="0">
              <a:solidFill>
                <a:srgbClr val="3367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6"/>
          <p:cNvSpPr txBox="1">
            <a:spLocks noChangeArrowheads="1"/>
          </p:cNvSpPr>
          <p:nvPr/>
        </p:nvSpPr>
        <p:spPr bwMode="auto">
          <a:xfrm>
            <a:off x="8592277" y="2931103"/>
            <a:ext cx="864096" cy="568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21920" tIns="60960" rIns="121920" bIns="60960" anchor="t" anchorCtr="0" upright="1">
            <a:noAutofit/>
          </a:bodyPr>
          <a:lstStyle/>
          <a:p>
            <a:pPr algn="ctr" defTabSz="1219170" fontAlgn="base">
              <a:lnSpc>
                <a:spcPct val="115000"/>
              </a:lnSpc>
              <a:spcBef>
                <a:spcPct val="0"/>
              </a:spcBef>
              <a:spcAft>
                <a:spcPts val="1333"/>
              </a:spcAft>
            </a:pPr>
            <a:r>
              <a:rPr lang="en-GB" sz="1333" b="1" dirty="0">
                <a:solidFill>
                  <a:srgbClr val="336750"/>
                </a:solidFill>
                <a:latin typeface="Calibri" panose="020F0502020204030204" pitchFamily="34" charset="0"/>
                <a:ea typeface="Calibri" panose="020F0502020204030204" pitchFamily="34" charset="0"/>
                <a:cs typeface="Times New Roman" panose="02020603050405020304" pitchFamily="18" charset="0"/>
              </a:rPr>
              <a:t>£599 per person</a:t>
            </a:r>
            <a:endParaRPr lang="en-GB" sz="1333" dirty="0">
              <a:solidFill>
                <a:srgbClr val="3367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59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815413" y="1796819"/>
            <a:ext cx="10752608" cy="4416491"/>
          </a:xfrm>
          <a:solidFill>
            <a:schemeClr val="bg1"/>
          </a:solidFill>
        </p:spPr>
        <p:txBody>
          <a:bodyPr>
            <a:noAutofit/>
          </a:bodyPr>
          <a:lstStyle/>
          <a:p>
            <a:pPr marL="685783" lvl="1" indent="-685783">
              <a:buFont typeface="Arial" charset="0"/>
              <a:buAutoNum type="arabicPeriod"/>
            </a:pPr>
            <a:r>
              <a:rPr lang="en-GB" sz="2667" dirty="0">
                <a:latin typeface="+mj-lt"/>
              </a:rPr>
              <a:t>Less redistributive funding system</a:t>
            </a:r>
          </a:p>
          <a:p>
            <a:pPr marL="1069773" lvl="2" indent="-685783">
              <a:buFont typeface="Noto Sans" pitchFamily="34" charset="0"/>
              <a:buChar char="–"/>
            </a:pPr>
            <a:r>
              <a:rPr lang="en-GB" sz="2133" dirty="0">
                <a:latin typeface="+mj-lt"/>
              </a:rPr>
              <a:t>Fair Funding Review – entrench or (partially) reverse?</a:t>
            </a:r>
          </a:p>
          <a:p>
            <a:pPr marL="685783" lvl="1" indent="-685783">
              <a:buFont typeface="Arial" charset="0"/>
              <a:buAutoNum type="arabicPeriod"/>
            </a:pPr>
            <a:r>
              <a:rPr lang="en-GB" sz="2667" dirty="0">
                <a:latin typeface="+mj-lt"/>
              </a:rPr>
              <a:t>Greater reliance on local revenues</a:t>
            </a:r>
          </a:p>
          <a:p>
            <a:pPr marL="1069773" lvl="2" indent="-685783">
              <a:buFont typeface="Noto Sans" pitchFamily="34" charset="0"/>
              <a:buChar char="–"/>
            </a:pPr>
            <a:r>
              <a:rPr lang="en-GB" sz="2133" dirty="0">
                <a:latin typeface="+mj-lt"/>
              </a:rPr>
              <a:t>Local tax revenues unlikely to keep pace with rising demands &amp; costs</a:t>
            </a:r>
          </a:p>
          <a:p>
            <a:pPr marL="1069773" lvl="2" indent="-685783">
              <a:buFont typeface="Noto Sans" pitchFamily="34" charset="0"/>
              <a:buChar char="–"/>
            </a:pPr>
            <a:r>
              <a:rPr lang="en-GB" sz="2133" dirty="0">
                <a:latin typeface="+mj-lt"/>
              </a:rPr>
              <a:t>Areas with smaller council tax bases could lose out between resets</a:t>
            </a:r>
          </a:p>
          <a:p>
            <a:pPr marL="685783" lvl="1" indent="-685783">
              <a:buFont typeface="Arial" charset="0"/>
              <a:buAutoNum type="arabicPeriod"/>
            </a:pPr>
            <a:r>
              <a:rPr lang="en-GB" sz="2667" dirty="0">
                <a:latin typeface="+mj-lt"/>
              </a:rPr>
              <a:t>A focus on social care and statutory duties</a:t>
            </a:r>
          </a:p>
          <a:p>
            <a:pPr marL="685783" lvl="1" indent="-685783">
              <a:buFont typeface="Arial" charset="0"/>
              <a:buAutoNum type="arabicPeriod"/>
            </a:pPr>
            <a:endParaRPr lang="en-GB" sz="2933" dirty="0">
              <a:latin typeface="+mj-lt"/>
            </a:endParaRPr>
          </a:p>
        </p:txBody>
      </p:sp>
      <p:sp>
        <p:nvSpPr>
          <p:cNvPr id="5" name="Title 1"/>
          <p:cNvSpPr>
            <a:spLocks noGrp="1"/>
          </p:cNvSpPr>
          <p:nvPr>
            <p:ph type="title"/>
          </p:nvPr>
        </p:nvSpPr>
        <p:spPr>
          <a:xfrm>
            <a:off x="816000" y="593251"/>
            <a:ext cx="8736384" cy="915535"/>
          </a:xfrm>
        </p:spPr>
        <p:txBody>
          <a:bodyPr/>
          <a:lstStyle/>
          <a:p>
            <a:r>
              <a:rPr lang="en-GB" dirty="0"/>
              <a:t>Report identified three key trends over last decade – with big implications for future</a:t>
            </a:r>
          </a:p>
        </p:txBody>
      </p:sp>
    </p:spTree>
    <p:extLst>
      <p:ext uri="{BB962C8B-B14F-4D97-AF65-F5344CB8AC3E}">
        <p14:creationId xmlns:p14="http://schemas.microsoft.com/office/powerpoint/2010/main" val="32542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00" y="593251"/>
            <a:ext cx="8736384" cy="915535"/>
          </a:xfrm>
        </p:spPr>
        <p:txBody>
          <a:bodyPr/>
          <a:lstStyle/>
          <a:p>
            <a:r>
              <a:rPr lang="en-GB" dirty="0"/>
              <a:t>Smaller cuts mean spending increasingly focused on social care and statutory duties</a:t>
            </a:r>
          </a:p>
        </p:txBody>
      </p:sp>
      <p:sp>
        <p:nvSpPr>
          <p:cNvPr id="46082" name="Rectangle 2"/>
          <p:cNvSpPr>
            <a:spLocks noChangeArrowheads="1"/>
          </p:cNvSpPr>
          <p:nvPr/>
        </p:nvSpPr>
        <p:spPr bwMode="auto">
          <a:xfrm>
            <a:off x="1" y="58580"/>
            <a:ext cx="246286" cy="49244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en-GB" sz="2400">
              <a:solidFill>
                <a:srgbClr val="333333"/>
              </a:solidFill>
              <a:latin typeface="Arial" pitchFamily="34" charset="0"/>
              <a:cs typeface="Arial" pitchFamily="34" charset="0"/>
            </a:endParaRPr>
          </a:p>
        </p:txBody>
      </p:sp>
      <p:graphicFrame>
        <p:nvGraphicFramePr>
          <p:cNvPr id="25" name="Chart 24"/>
          <p:cNvGraphicFramePr/>
          <p:nvPr/>
        </p:nvGraphicFramePr>
        <p:xfrm>
          <a:off x="431371" y="2040969"/>
          <a:ext cx="11137237" cy="3748193"/>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2927648" y="2948947"/>
            <a:ext cx="2016224" cy="1248139"/>
          </a:xfrm>
          <a:prstGeom prst="ellipse">
            <a:avLst/>
          </a:prstGeom>
          <a:noFill/>
          <a:ln>
            <a:solidFill>
              <a:srgbClr val="F03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a:solidFill>
                <a:prstClr val="white"/>
              </a:solidFill>
              <a:latin typeface="Noto Sans"/>
            </a:endParaRPr>
          </a:p>
        </p:txBody>
      </p:sp>
    </p:spTree>
    <p:extLst>
      <p:ext uri="{BB962C8B-B14F-4D97-AF65-F5344CB8AC3E}">
        <p14:creationId xmlns:p14="http://schemas.microsoft.com/office/powerpoint/2010/main" val="14396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815413" y="1796819"/>
            <a:ext cx="10752608" cy="4320480"/>
          </a:xfrm>
          <a:solidFill>
            <a:schemeClr val="bg1"/>
          </a:solidFill>
        </p:spPr>
        <p:txBody>
          <a:bodyPr>
            <a:noAutofit/>
          </a:bodyPr>
          <a:lstStyle/>
          <a:p>
            <a:pPr marL="685783" lvl="1" indent="-685783">
              <a:buFont typeface="Arial" charset="0"/>
              <a:buAutoNum type="arabicPeriod"/>
            </a:pPr>
            <a:r>
              <a:rPr lang="en-GB" sz="2667" dirty="0">
                <a:latin typeface="+mj-lt"/>
              </a:rPr>
              <a:t>Less redistributive funding system</a:t>
            </a:r>
          </a:p>
          <a:p>
            <a:pPr marL="1069773" lvl="2" indent="-685783">
              <a:buFont typeface="Noto Sans" pitchFamily="34" charset="0"/>
              <a:buChar char="–"/>
            </a:pPr>
            <a:r>
              <a:rPr lang="en-GB" sz="2133" dirty="0">
                <a:latin typeface="+mj-lt"/>
              </a:rPr>
              <a:t>Fair Funding Review – entrench or (partially) reverse?</a:t>
            </a:r>
          </a:p>
          <a:p>
            <a:pPr marL="685783" lvl="1" indent="-685783">
              <a:buFont typeface="Arial" charset="0"/>
              <a:buAutoNum type="arabicPeriod"/>
            </a:pPr>
            <a:r>
              <a:rPr lang="en-GB" sz="2667" dirty="0">
                <a:latin typeface="+mj-lt"/>
              </a:rPr>
              <a:t>Greater reliance on local revenues</a:t>
            </a:r>
          </a:p>
          <a:p>
            <a:pPr marL="1069773" lvl="2" indent="-685783">
              <a:buFont typeface="Noto Sans" pitchFamily="34" charset="0"/>
              <a:buChar char="–"/>
            </a:pPr>
            <a:r>
              <a:rPr lang="en-GB" sz="2133" dirty="0">
                <a:latin typeface="+mj-lt"/>
              </a:rPr>
              <a:t>Local tax revenues unlikely to keep pace with rising demands &amp; costs</a:t>
            </a:r>
          </a:p>
          <a:p>
            <a:pPr marL="1069773" lvl="2" indent="-685783">
              <a:buFont typeface="Noto Sans" pitchFamily="34" charset="0"/>
              <a:buChar char="–"/>
            </a:pPr>
            <a:r>
              <a:rPr lang="en-GB" sz="2133" dirty="0">
                <a:latin typeface="+mj-lt"/>
              </a:rPr>
              <a:t>Areas with smaller council tax bases could lose out between resets</a:t>
            </a:r>
          </a:p>
          <a:p>
            <a:pPr marL="685783" lvl="1" indent="-685783">
              <a:buFont typeface="Arial" charset="0"/>
              <a:buAutoNum type="arabicPeriod"/>
            </a:pPr>
            <a:r>
              <a:rPr lang="en-GB" sz="2667" dirty="0">
                <a:latin typeface="+mj-lt"/>
              </a:rPr>
              <a:t>A focus on social care and statutory duties</a:t>
            </a:r>
          </a:p>
          <a:p>
            <a:pPr marL="1069773" lvl="2" indent="-685783">
              <a:buFont typeface="Noto Sans" pitchFamily="34" charset="0"/>
              <a:buChar char="–"/>
            </a:pPr>
            <a:r>
              <a:rPr lang="en-GB" sz="2133" dirty="0"/>
              <a:t>If further cuts required, more likely to impact on these services?</a:t>
            </a:r>
          </a:p>
          <a:p>
            <a:pPr marL="1069773" lvl="2" indent="-685783">
              <a:buFont typeface="Noto Sans" pitchFamily="34" charset="0"/>
              <a:buChar char="–"/>
            </a:pPr>
            <a:r>
              <a:rPr lang="en-GB" sz="2133" dirty="0"/>
              <a:t>Council taxpayers willingness to pay given spending focused on so few</a:t>
            </a:r>
          </a:p>
          <a:p>
            <a:pPr marL="685783" lvl="1" indent="-685783">
              <a:buFont typeface="Arial" charset="0"/>
              <a:buAutoNum type="arabicPeriod"/>
            </a:pPr>
            <a:endParaRPr lang="en-GB" sz="2933" dirty="0">
              <a:latin typeface="+mj-lt"/>
            </a:endParaRPr>
          </a:p>
        </p:txBody>
      </p:sp>
      <p:sp>
        <p:nvSpPr>
          <p:cNvPr id="5" name="Title 1"/>
          <p:cNvSpPr>
            <a:spLocks noGrp="1"/>
          </p:cNvSpPr>
          <p:nvPr>
            <p:ph type="title"/>
          </p:nvPr>
        </p:nvSpPr>
        <p:spPr>
          <a:xfrm>
            <a:off x="816000" y="593251"/>
            <a:ext cx="8736384" cy="915535"/>
          </a:xfrm>
        </p:spPr>
        <p:txBody>
          <a:bodyPr/>
          <a:lstStyle/>
          <a:p>
            <a:r>
              <a:rPr lang="en-GB" dirty="0"/>
              <a:t>Report identified three key trends over last decade – with big implications for future</a:t>
            </a:r>
          </a:p>
        </p:txBody>
      </p:sp>
      <p:sp>
        <p:nvSpPr>
          <p:cNvPr id="6" name="Oval 5"/>
          <p:cNvSpPr/>
          <p:nvPr/>
        </p:nvSpPr>
        <p:spPr>
          <a:xfrm>
            <a:off x="1103445" y="3525011"/>
            <a:ext cx="10177131" cy="480053"/>
          </a:xfrm>
          <a:prstGeom prst="ellipse">
            <a:avLst/>
          </a:prstGeom>
          <a:noFill/>
          <a:ln>
            <a:solidFill>
              <a:srgbClr val="F03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a:solidFill>
                <a:prstClr val="white"/>
              </a:solidFill>
              <a:latin typeface="Noto Sans"/>
            </a:endParaRPr>
          </a:p>
        </p:txBody>
      </p:sp>
    </p:spTree>
    <p:extLst>
      <p:ext uri="{BB962C8B-B14F-4D97-AF65-F5344CB8AC3E}">
        <p14:creationId xmlns:p14="http://schemas.microsoft.com/office/powerpoint/2010/main" val="27235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2914.5866898148001401"/>
</p:tagLst>
</file>

<file path=ppt/tags/tag1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2914.5866898148076072"/>
</p:tagLst>
</file>

<file path=ppt/tags/tag12.xml><?xml version="1.0" encoding="utf-8"?>
<p:tagLst xmlns:a="http://schemas.openxmlformats.org/drawingml/2006/main" xmlns:r="http://schemas.openxmlformats.org/officeDocument/2006/relationships" xmlns:p="http://schemas.openxmlformats.org/presentationml/2006/main">
  <p:tag name="MS_PLACEHOLDERID" val="PlaceholderID42914.5866898148081449"/>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42914.5866898148070903"/>
</p:tagLst>
</file>

<file path=ppt/tags/tag1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04535"/>
</p:tagLst>
</file>

<file path=ppt/tags/tag1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41403"/>
</p:tagLst>
</file>

<file path=ppt/tags/tag16.xml><?xml version="1.0" encoding="utf-8"?>
<p:tagLst xmlns:a="http://schemas.openxmlformats.org/drawingml/2006/main" xmlns:r="http://schemas.openxmlformats.org/officeDocument/2006/relationships" xmlns:p="http://schemas.openxmlformats.org/presentationml/2006/main">
  <p:tag name="MS_PLACEHOLDERID" val="PlaceholderID43073.5126967593093423"/>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3073.5126967593041676"/>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3073.5126967593028380"/>
</p:tagLst>
</file>

<file path=ppt/tags/tag1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96195"/>
</p:tagLst>
</file>

<file path=ppt/tags/tag2.xml><?xml version="1.0" encoding="utf-8"?>
<p:tagLst xmlns:a="http://schemas.openxmlformats.org/drawingml/2006/main" xmlns:r="http://schemas.openxmlformats.org/officeDocument/2006/relationships" xmlns:p="http://schemas.openxmlformats.org/presentationml/2006/main">
  <p:tag name="MS_PLACEHOLDERID" val="PlaceholderID42914.5866898148053342"/>
</p:tagLst>
</file>

<file path=ppt/tags/tag20.xml><?xml version="1.0" encoding="utf-8"?>
<p:tagLst xmlns:a="http://schemas.openxmlformats.org/drawingml/2006/main" xmlns:r="http://schemas.openxmlformats.org/officeDocument/2006/relationships" xmlns:p="http://schemas.openxmlformats.org/presentationml/2006/main">
  <p:tag name="MS_PLACEHOLDERID" val="PlaceholderID42914.5866898148087144"/>
</p:tagLst>
</file>

<file path=ppt/tags/tag2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05623"/>
</p:tagLst>
</file>

<file path=ppt/tags/tag22.xml><?xml version="1.0" encoding="utf-8"?>
<p:tagLst xmlns:a="http://schemas.openxmlformats.org/drawingml/2006/main" xmlns:r="http://schemas.openxmlformats.org/officeDocument/2006/relationships" xmlns:p="http://schemas.openxmlformats.org/presentationml/2006/main">
  <p:tag name="MS_PLACEHOLDERID" val="PlaceholderID42914.5866898148094955"/>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3073.5126967593032092"/>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3073.5126967593080021"/>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43073.5126967593006538"/>
</p:tagLst>
</file>

<file path=ppt/tags/tag2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05350"/>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42914.5866898148059245"/>
</p:tagLst>
</file>

<file path=ppt/tags/tag2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46870"/>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2914.5866898148029816"/>
</p:tagLst>
</file>

<file path=ppt/tags/tag3.xml><?xml version="1.0" encoding="utf-8"?>
<p:tagLst xmlns:a="http://schemas.openxmlformats.org/drawingml/2006/main" xmlns:r="http://schemas.openxmlformats.org/officeDocument/2006/relationships" xmlns:p="http://schemas.openxmlformats.org/presentationml/2006/main">
  <p:tag name="MS_PLACEHOLDERID" val="PlaceholderID42914.5866898148057951"/>
</p:tagLst>
</file>

<file path=ppt/tags/tag3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62269"/>
</p:tagLst>
</file>

<file path=ppt/tags/tag3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2914.5866898148064782"/>
</p:tagLst>
</file>

<file path=ppt/tags/tag3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2914.5866898148026379"/>
</p:tagLst>
</file>

<file path=ppt/tags/tag3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2914.5866898148027934"/>
</p:tagLst>
</file>

<file path=ppt/tags/tag3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2914.5866898148082980"/>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42914.5866898148082460"/>
</p:tagLst>
</file>

<file path=ppt/tags/tag3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58916"/>
</p:tagLst>
</file>

<file path=ppt/tags/tag3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98609"/>
</p:tagLst>
</file>

<file path=ppt/tags/tag3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91096"/>
</p:tagLst>
</file>

<file path=ppt/tags/tag3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22686"/>
</p:tagLst>
</file>

<file path=ppt/tags/tag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28956"/>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42914.5866898148069511"/>
</p:tagLst>
</file>

<file path=ppt/tags/tag4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98000"/>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42914.5866898148024393"/>
</p:tagLst>
</file>

<file path=ppt/tags/tag4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53387"/>
</p:tagLst>
</file>

<file path=ppt/tags/tag44.xml><?xml version="1.0" encoding="utf-8"?>
<p:tagLst xmlns:a="http://schemas.openxmlformats.org/drawingml/2006/main" xmlns:r="http://schemas.openxmlformats.org/officeDocument/2006/relationships" xmlns:p="http://schemas.openxmlformats.org/presentationml/2006/main">
  <p:tag name="MS_PLACEHOLDERID" val="PlaceholderID42914.5866898148010636"/>
</p:tagLst>
</file>

<file path=ppt/tags/tag45.xml><?xml version="1.0" encoding="utf-8"?>
<p:tagLst xmlns:a="http://schemas.openxmlformats.org/drawingml/2006/main" xmlns:r="http://schemas.openxmlformats.org/officeDocument/2006/relationships" xmlns:p="http://schemas.openxmlformats.org/presentationml/2006/main">
  <p:tag name="MS_PLACEHOLDERID" val="PlaceholderID42914.5866898148099941"/>
</p:tagLst>
</file>

<file path=ppt/tags/tag4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67617"/>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42914.5866898148001570"/>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2914.5866898148057518"/>
</p:tagLst>
</file>

<file path=ppt/tags/tag49.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2914.5866898148010005"/>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42914.5866898148053342"/>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42914.5866898148010302"/>
</p:tagLst>
</file>

<file path=ppt/tags/tag51.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26967593006854"/>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42914.5866898148028448"/>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42914.5866898148004564"/>
  <p:tag name="PLACEHOLDERAUTOMATIONTAG" val="NoAutomation"/>
  <p:tag name="MS_XMLFILE_REGKEY" val=""/>
</p:tagLst>
</file>

<file path=ppt/tags/tag54.xml><?xml version="1.0" encoding="utf-8"?>
<p:tagLst xmlns:a="http://schemas.openxmlformats.org/drawingml/2006/main" xmlns:r="http://schemas.openxmlformats.org/officeDocument/2006/relationships" xmlns:p="http://schemas.openxmlformats.org/presentationml/2006/main">
  <p:tag name="MS_PLACEHOLDERID" val="PlaceholderID42914.5866898148027827"/>
  <p:tag name="STYLEXMLFILE" val="Quote Styles"/>
  <p:tag name="MS_XMLFILE_REGKEY" val=""/>
</p:tagLst>
</file>

<file path=ppt/tags/tag55.xml><?xml version="1.0" encoding="utf-8"?>
<p:tagLst xmlns:a="http://schemas.openxmlformats.org/drawingml/2006/main" xmlns:r="http://schemas.openxmlformats.org/officeDocument/2006/relationships" xmlns:p="http://schemas.openxmlformats.org/presentationml/2006/main">
  <p:tag name="MS_PLACEHOLDERID" val="PlaceholderID42914.5866898148038201"/>
</p:tagLst>
</file>

<file path=ppt/tags/tag56.xml><?xml version="1.0" encoding="utf-8"?>
<p:tagLst xmlns:a="http://schemas.openxmlformats.org/drawingml/2006/main" xmlns:r="http://schemas.openxmlformats.org/officeDocument/2006/relationships" xmlns:p="http://schemas.openxmlformats.org/presentationml/2006/main">
  <p:tag name="MS_PLACEHOLDERID" val="PlaceholderID42914.5866898148030097"/>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42914.5866898148094857"/>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3073.5126967593084062"/>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2914.5866898148040137"/>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2914.5866898148057951"/>
</p:tagLst>
</file>

<file path=ppt/tags/tag60.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2914.5866898148027827"/>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2914.5866898148016044"/>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2914.5866898148016282"/>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3073.5126967593062779"/>
</p:tagLst>
</file>

<file path=ppt/tags/tag64.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2914.5866898148041007"/>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42914.5866898148041276"/>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42914.5866898148071273"/>
</p:tagLst>
</file>

<file path=ppt/tags/tag67.xml><?xml version="1.0" encoding="utf-8"?>
<p:tagLst xmlns:a="http://schemas.openxmlformats.org/drawingml/2006/main" xmlns:r="http://schemas.openxmlformats.org/officeDocument/2006/relationships" xmlns:p="http://schemas.openxmlformats.org/presentationml/2006/main">
  <p:tag name="MS_PLACEHOLDERID" val="PlaceholderID42914.5866898148032620"/>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42914.5866898148063317"/>
</p:tagLst>
</file>

<file path=ppt/tags/tag69.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2914.5866898148020756"/>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42914.5866898148028956"/>
  <p:tag name="STYLEXMLFILE" val="Default Style List"/>
  <p:tag name="PLACEHOLDERAUTOMATIONTAG" val="TableOfContentsText"/>
  <p:tag name="MS_XMLFILE_REGKEY" val=""/>
</p:tagLst>
</file>

<file path=ppt/tags/tag70.xml><?xml version="1.0" encoding="utf-8"?>
<p:tagLst xmlns:a="http://schemas.openxmlformats.org/drawingml/2006/main" xmlns:r="http://schemas.openxmlformats.org/officeDocument/2006/relationships" xmlns:p="http://schemas.openxmlformats.org/presentationml/2006/main">
  <p:tag name="MS_PLACEHOLDERID" val="PlaceholderID42914.5866898148018601"/>
</p:tagLst>
</file>

<file path=ppt/tags/tag7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58335"/>
</p:tagLst>
</file>

<file path=ppt/tags/tag7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08071"/>
</p:tagLst>
</file>

<file path=ppt/tags/tag7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45797"/>
</p:tagLst>
</file>

<file path=ppt/tags/tag7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90572"/>
</p:tagLst>
</file>

<file path=ppt/tags/tag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26136"/>
</p:tagLst>
</file>

<file path=ppt/tags/tag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78521"/>
</p:tagLst>
</file>

<file path=ppt/tags/tag77.xml><?xml version="1.0" encoding="utf-8"?>
<p:tagLst xmlns:a="http://schemas.openxmlformats.org/drawingml/2006/main" xmlns:r="http://schemas.openxmlformats.org/officeDocument/2006/relationships" xmlns:p="http://schemas.openxmlformats.org/presentationml/2006/main">
  <p:tag name="MS_PLACEHOLDERID" val="PlaceholderID42914.5866898148037890"/>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42914.5866898148028966"/>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2914.5866898148091937"/>
</p:tagLst>
</file>

<file path=ppt/tags/tag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14.5866898148030194"/>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42914.5866898148063174"/>
</p:tagLst>
</file>

<file path=ppt/tags/tag81.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2914.5866898148062764"/>
</p:tagLst>
</file>

<file path=ppt/tags/tag82.xml><?xml version="1.0" encoding="utf-8"?>
<p:tagLst xmlns:a="http://schemas.openxmlformats.org/drawingml/2006/main" xmlns:r="http://schemas.openxmlformats.org/officeDocument/2006/relationships" xmlns:p="http://schemas.openxmlformats.org/presentationml/2006/main">
  <p:tag name="MS_PLACEHOLDERID" val="PlaceholderID42914.5866898148042845"/>
</p:tagLst>
</file>

<file path=ppt/tags/tag8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2914.5866898148009797"/>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42914.5866898148056104"/>
</p:tagLst>
</file>

<file path=ppt/tags/tag85.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2914.5866898148069448"/>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42914.5866898148091371"/>
</p:tagLst>
</file>

<file path=ppt/tags/tag87.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2914.5866898148083481"/>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42914.5866898148002262"/>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43073.5126967593045218"/>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42914.5866898148077474"/>
</p:tagLst>
</file>

<file path=ppt/tags/tag90.xml><?xml version="1.0" encoding="utf-8"?>
<p:tagLst xmlns:a="http://schemas.openxmlformats.org/drawingml/2006/main" xmlns:r="http://schemas.openxmlformats.org/officeDocument/2006/relationships" xmlns:p="http://schemas.openxmlformats.org/presentationml/2006/main">
  <p:tag name="MS_PLACEHOLDERID" val="PlaceholderID42914.5866898148091616"/>
  <p:tag name="STYLEXMLFILE" val="Cover Contact"/>
  <p:tag name="MS_XMLFILE_REGKEY" val=""/>
</p:tagLst>
</file>

<file path=ppt/tags/tag91.xml><?xml version="1.0" encoding="utf-8"?>
<p:tagLst xmlns:a="http://schemas.openxmlformats.org/drawingml/2006/main" xmlns:r="http://schemas.openxmlformats.org/officeDocument/2006/relationships" xmlns:p="http://schemas.openxmlformats.org/presentationml/2006/main">
  <p:tag name="MS_PLACEHOLDERID" val="PlaceholderID42914.5866898148043026"/>
  <p:tag name="PLACEHOLDERAUTOMATIONTAG" val="NoAutomation"/>
  <p:tag name="MS_XMLFILE_REGKEY" val=""/>
</p:tagLst>
</file>

<file path=ppt/tags/tag92.xml><?xml version="1.0" encoding="utf-8"?>
<p:tagLst xmlns:a="http://schemas.openxmlformats.org/drawingml/2006/main" xmlns:r="http://schemas.openxmlformats.org/officeDocument/2006/relationships" xmlns:p="http://schemas.openxmlformats.org/presentationml/2006/main">
  <p:tag name="MS_PLACEHOLDERID" val="PlaceholderID42914.5866898148067794"/>
  <p:tag name="PLACEHOLDERAUTOMATIONTAG" val="NoAutomation"/>
  <p:tag name="MS_XMLFILE_REGKEY" val=""/>
</p:tagLst>
</file>

<file path=ppt/tags/tag93.xml><?xml version="1.0" encoding="utf-8"?>
<p:tagLst xmlns:a="http://schemas.openxmlformats.org/drawingml/2006/main" xmlns:r="http://schemas.openxmlformats.org/officeDocument/2006/relationships" xmlns:p="http://schemas.openxmlformats.org/presentationml/2006/main">
  <p:tag name="MS_PLACEHOLDERID" val="PlaceholderID43073.5126967593008732"/>
</p:tagLst>
</file>

<file path=ppt/tags/tag9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26967593081289"/>
</p:tagLst>
</file>

<file path=ppt/tags/tag95.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26967593046669"/>
</p:tagLst>
</file>

<file path=ppt/tags/tag96.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073.5126967593045128"/>
</p:tagLst>
</file>

<file path=ppt/theme/theme1.xml><?xml version="1.0" encoding="utf-8"?>
<a:theme xmlns:a="http://schemas.openxmlformats.org/drawingml/2006/main" name="CCN Annual Conference 2019">
  <a:themeElements>
    <a:clrScheme name="NEW CCN">
      <a:dk1>
        <a:srgbClr val="93347B"/>
      </a:dk1>
      <a:lt1>
        <a:srgbClr val="FEFFFF"/>
      </a:lt1>
      <a:dk2>
        <a:srgbClr val="000000"/>
      </a:dk2>
      <a:lt2>
        <a:srgbClr val="898989"/>
      </a:lt2>
      <a:accent1>
        <a:srgbClr val="BC88A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sentation Landscape A4_Photography_Logo with strapline">
  <a:themeElements>
    <a:clrScheme name="_Photography">
      <a:dk1>
        <a:sysClr val="windowText" lastClr="000000"/>
      </a:dk1>
      <a:lt1>
        <a:sysClr val="window" lastClr="FFFFFF"/>
      </a:lt1>
      <a:dk2>
        <a:srgbClr val="4F2D7F"/>
      </a:dk2>
      <a:lt2>
        <a:srgbClr val="FFFFFF"/>
      </a:lt2>
      <a:accent1>
        <a:srgbClr val="4F2D7F"/>
      </a:accent1>
      <a:accent2>
        <a:srgbClr val="9581B2"/>
      </a:accent2>
      <a:accent3>
        <a:srgbClr val="00A7B5"/>
      </a:accent3>
      <a:accent4>
        <a:srgbClr val="66CAD3"/>
      </a:accent4>
      <a:accent5>
        <a:srgbClr val="C8BEAF"/>
      </a:accent5>
      <a:accent6>
        <a:srgbClr val="E9E5DF"/>
      </a:accent6>
      <a:hlink>
        <a:srgbClr val="4F2D7F"/>
      </a:hlink>
      <a:folHlink>
        <a:srgbClr val="4F2D7F"/>
      </a:folHlink>
    </a:clrScheme>
    <a:fontScheme name="_Grant_Thornt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A4_Photography_Logo with strapline" id="{DF38850A-2106-4968-A6D6-B9BF1F69CFFE}" vid="{5C852A4E-B410-4038-B30F-610F66D0327D}"/>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log">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RiP Powerpoint">
  <a:themeElements>
    <a:clrScheme name="2015">
      <a:dk1>
        <a:srgbClr val="000000"/>
      </a:dk1>
      <a:lt1>
        <a:srgbClr val="FFFFFF"/>
      </a:lt1>
      <a:dk2>
        <a:srgbClr val="000000"/>
      </a:dk2>
      <a:lt2>
        <a:srgbClr val="00A4C2"/>
      </a:lt2>
      <a:accent1>
        <a:srgbClr val="00A4C2"/>
      </a:accent1>
      <a:accent2>
        <a:srgbClr val="006699"/>
      </a:accent2>
      <a:accent3>
        <a:srgbClr val="6699CC"/>
      </a:accent3>
      <a:accent4>
        <a:srgbClr val="669900"/>
      </a:accent4>
      <a:accent5>
        <a:srgbClr val="339966"/>
      </a:accent5>
      <a:accent6>
        <a:srgbClr val="737373"/>
      </a:accent6>
      <a:hlink>
        <a:srgbClr val="006699"/>
      </a:hlink>
      <a:folHlink>
        <a:srgbClr val="339966"/>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FS Powerpoint Template">
  <a:themeElements>
    <a:clrScheme name="Custom 1">
      <a:dk1>
        <a:srgbClr val="333333"/>
      </a:dk1>
      <a:lt1>
        <a:sysClr val="window" lastClr="FFFFFF"/>
      </a:lt1>
      <a:dk2>
        <a:srgbClr val="336750"/>
      </a:dk2>
      <a:lt2>
        <a:srgbClr val="AFBC21"/>
      </a:lt2>
      <a:accent1>
        <a:srgbClr val="336750"/>
      </a:accent1>
      <a:accent2>
        <a:srgbClr val="AFBC21"/>
      </a:accent2>
      <a:accent3>
        <a:srgbClr val="D4D00E"/>
      </a:accent3>
      <a:accent4>
        <a:srgbClr val="93A445"/>
      </a:accent4>
      <a:accent5>
        <a:srgbClr val="B3B3B3"/>
      </a:accent5>
      <a:accent6>
        <a:srgbClr val="93A445"/>
      </a:accent6>
      <a:hlink>
        <a:srgbClr val="93A445"/>
      </a:hlink>
      <a:folHlink>
        <a:srgbClr val="D4D00E"/>
      </a:folHlink>
    </a:clrScheme>
    <a:fontScheme name="IFS report">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ey 1">
      <a:srgbClr val="333333"/>
    </a:custClr>
    <a:custClr name="Grey 2">
      <a:srgbClr val="666666"/>
    </a:custClr>
    <a:custClr name="Grey 3">
      <a:srgbClr val="808080"/>
    </a:custClr>
    <a:custClr name="Grey 4">
      <a:srgbClr val="B3B3B3"/>
    </a:custClr>
    <a:custClr name="Grey 5">
      <a:srgbClr val="E6E6E6"/>
    </a:custClr>
    <a:custClr name="Grey 6">
      <a:srgbClr val="F2F2F2"/>
    </a:custClr>
    <a:custClr name="Blue 1">
      <a:srgbClr val="1759A5"/>
    </a:custClr>
    <a:custClr name="Blue 2">
      <a:srgbClr val="2E8824"/>
    </a:custClr>
    <a:custClr name="Blue 3">
      <a:srgbClr val="46B8D3"/>
    </a:custClr>
    <a:custClr name="Red">
      <a:srgbClr val="F03240"/>
    </a:custClr>
    <a:custClr name="Orange">
      <a:srgbClr val="ED8D1C"/>
    </a:custClr>
    <a:custClr name="Yellow">
      <a:srgbClr val="FAC926"/>
    </a:custClr>
    <a:custClr name="Purple 1">
      <a:srgbClr val="3A1187"/>
    </a:custClr>
    <a:custClr name="Purple 2">
      <a:srgbClr val="6422D4"/>
    </a:custClr>
    <a:custClr name="Purple 3">
      <a:srgbClr val="872DFC"/>
    </a:custClr>
  </a:custClrLst>
  <a:extLst>
    <a:ext uri="{05A4C25C-085E-4340-85A3-A5531E510DB2}">
      <thm15:themeFamily xmlns:thm15="http://schemas.microsoft.com/office/thememl/2012/main" name="IFS PowerPoint Template.potx" id="{42C390B4-99F5-48EA-BAA2-78D63104BE2A}" vid="{D100B7F6-EF2E-4536-8EAF-BCE804C0CF52}"/>
    </a:ext>
  </a:extLst>
</a:theme>
</file>

<file path=ppt/theme/theme9.xml><?xml version="1.0" encoding="utf-8"?>
<a:theme xmlns:a="http://schemas.openxmlformats.org/drawingml/2006/main" name="Power Point NYCC master 2015">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IFS">
    <a:dk1>
      <a:srgbClr val="333333"/>
    </a:dk1>
    <a:lt1>
      <a:sysClr val="window" lastClr="FFFFFF"/>
    </a:lt1>
    <a:dk2>
      <a:srgbClr val="666666"/>
    </a:dk2>
    <a:lt2>
      <a:srgbClr val="F2F2F2"/>
    </a:lt2>
    <a:accent1>
      <a:srgbClr val="AFBC21"/>
    </a:accent1>
    <a:accent2>
      <a:srgbClr val="93A445"/>
    </a:accent2>
    <a:accent3>
      <a:srgbClr val="D4D00E"/>
    </a:accent3>
    <a:accent4>
      <a:srgbClr val="336750"/>
    </a:accent4>
    <a:accent5>
      <a:srgbClr val="666666"/>
    </a:accent5>
    <a:accent6>
      <a:srgbClr val="808080"/>
    </a:accent6>
    <a:hlink>
      <a:srgbClr val="317B52"/>
    </a:hlink>
    <a:folHlink>
      <a:srgbClr val="317B52"/>
    </a:folHlink>
  </a:clrScheme>
  <a:fontScheme name="Custom 1">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FS">
    <a:dk1>
      <a:srgbClr val="333333"/>
    </a:dk1>
    <a:lt1>
      <a:sysClr val="window" lastClr="FFFFFF"/>
    </a:lt1>
    <a:dk2>
      <a:srgbClr val="666666"/>
    </a:dk2>
    <a:lt2>
      <a:srgbClr val="F2F2F2"/>
    </a:lt2>
    <a:accent1>
      <a:srgbClr val="AFBC21"/>
    </a:accent1>
    <a:accent2>
      <a:srgbClr val="93A445"/>
    </a:accent2>
    <a:accent3>
      <a:srgbClr val="D4D00E"/>
    </a:accent3>
    <a:accent4>
      <a:srgbClr val="336750"/>
    </a:accent4>
    <a:accent5>
      <a:srgbClr val="666666"/>
    </a:accent5>
    <a:accent6>
      <a:srgbClr val="808080"/>
    </a:accent6>
    <a:hlink>
      <a:srgbClr val="317B52"/>
    </a:hlink>
    <a:folHlink>
      <a:srgbClr val="317B52"/>
    </a:folHlink>
  </a:clrScheme>
  <a:fontScheme name="Custom 1">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FS">
    <a:dk1>
      <a:srgbClr val="333333"/>
    </a:dk1>
    <a:lt1>
      <a:sysClr val="window" lastClr="FFFFFF"/>
    </a:lt1>
    <a:dk2>
      <a:srgbClr val="666666"/>
    </a:dk2>
    <a:lt2>
      <a:srgbClr val="F2F2F2"/>
    </a:lt2>
    <a:accent1>
      <a:srgbClr val="AFBC21"/>
    </a:accent1>
    <a:accent2>
      <a:srgbClr val="93A445"/>
    </a:accent2>
    <a:accent3>
      <a:srgbClr val="D4D00E"/>
    </a:accent3>
    <a:accent4>
      <a:srgbClr val="336750"/>
    </a:accent4>
    <a:accent5>
      <a:srgbClr val="666666"/>
    </a:accent5>
    <a:accent6>
      <a:srgbClr val="808080"/>
    </a:accent6>
    <a:hlink>
      <a:srgbClr val="317B52"/>
    </a:hlink>
    <a:folHlink>
      <a:srgbClr val="317B52"/>
    </a:folHlink>
  </a:clrScheme>
  <a:fontScheme name="Custom 1">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2447</TotalTime>
  <Words>1058</Words>
  <Application>Microsoft Office PowerPoint</Application>
  <PresentationFormat>Widescreen</PresentationFormat>
  <Paragraphs>171</Paragraphs>
  <Slides>23</Slides>
  <Notes>22</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23</vt:i4>
      </vt:variant>
    </vt:vector>
  </HeadingPairs>
  <TitlesOfParts>
    <vt:vector size="40" baseType="lpstr">
      <vt:lpstr>Arial</vt:lpstr>
      <vt:lpstr>Calibri</vt:lpstr>
      <vt:lpstr>Helvetica</vt:lpstr>
      <vt:lpstr>Noto Sans</vt:lpstr>
      <vt:lpstr>Times New Roman</vt:lpstr>
      <vt:lpstr>Verdana</vt:lpstr>
      <vt:lpstr>Wingdings</vt:lpstr>
      <vt:lpstr>Wingdings 2</vt:lpstr>
      <vt:lpstr>CCN Annual Conference 2019</vt:lpstr>
      <vt:lpstr>Blank</vt:lpstr>
      <vt:lpstr>Presentation Landscape A4_Photography_Logo with strapline</vt:lpstr>
      <vt:lpstr>2_Custom Design</vt:lpstr>
      <vt:lpstr>1_Custom Design</vt:lpstr>
      <vt:lpstr>Plog</vt:lpstr>
      <vt:lpstr>4_RiP Powerpoint</vt:lpstr>
      <vt:lpstr>IFS Powerpoint Template</vt:lpstr>
      <vt:lpstr>Power Point NYCC master 2015</vt:lpstr>
      <vt:lpstr>Spending Review 2020</vt:lpstr>
      <vt:lpstr>English local government funding:  trends and challenges in 2019 and beyond</vt:lpstr>
      <vt:lpstr>Report identified three key trends over last decade – with big implications for future</vt:lpstr>
      <vt:lpstr>Less redistribute funding system</vt:lpstr>
      <vt:lpstr>Report identified three key trends over last decade – with big implications for future</vt:lpstr>
      <vt:lpstr>Significant variation in council tax revenues between more and less deprived areas</vt:lpstr>
      <vt:lpstr>Report identified three key trends over last decade – with big implications for future</vt:lpstr>
      <vt:lpstr>Smaller cuts mean spending increasingly focused on social care and statutory duties</vt:lpstr>
      <vt:lpstr>Report identified three key trends over last decade – with big implications for future</vt:lpstr>
      <vt:lpstr>What is the outlook for funding?</vt:lpstr>
      <vt:lpstr>Longer term outlook is uncertain, but next year could be just a lull in the storm</vt:lpstr>
      <vt:lpstr>Projections of real-terms increases in spending needs</vt:lpstr>
      <vt:lpstr>Projections of real-terms increases in spending needs</vt:lpstr>
      <vt:lpstr>Longer term outlook is uncertain, but next year could be just a lull in the storm</vt:lpstr>
      <vt:lpstr>Billions in additional grants likely needed to top up existing local taxes</vt:lpstr>
      <vt:lpstr>So what to do?</vt:lpstr>
      <vt:lpstr>Tax devolution options </vt:lpstr>
      <vt:lpstr>The Business Rates Retention Scheme (BRRS) and  New Homes Bonus (NHB) </vt:lpstr>
      <vt:lpstr>Districts have received majority of above-inflation rates growth and NHB payments</vt:lpstr>
      <vt:lpstr>As a result, counties lost relative to needs allocation and districts gained</vt:lpstr>
      <vt:lpstr>We know very little about impact of schemes on behaviour and outcomes </vt:lpstr>
      <vt:lpstr>Big decisions are being taken next year</vt:lpstr>
      <vt:lpstr>English local government funding:  trends and challenges in 2019 and beyond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peter.sands@west-end-studios.co.uk</dc:creator>
  <cp:lastModifiedBy>Ian Burbidge</cp:lastModifiedBy>
  <cp:revision>88</cp:revision>
  <dcterms:created xsi:type="dcterms:W3CDTF">2019-11-06T15:15:24Z</dcterms:created>
  <dcterms:modified xsi:type="dcterms:W3CDTF">2019-11-21T12:18:22Z</dcterms:modified>
</cp:coreProperties>
</file>